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11"/>
  </p:notesMasterIdLst>
  <p:sldIdLst>
    <p:sldId id="2105" r:id="rId5"/>
    <p:sldId id="2058" r:id="rId6"/>
    <p:sldId id="2101" r:id="rId7"/>
    <p:sldId id="1999" r:id="rId8"/>
    <p:sldId id="2104" r:id="rId9"/>
    <p:sldId id="21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9F99E1-D517-B049-B3E7-10A667CE7591}">
          <p14:sldIdLst>
            <p14:sldId id="2105"/>
            <p14:sldId id="2058"/>
            <p14:sldId id="2101"/>
            <p14:sldId id="1999"/>
            <p14:sldId id="2104"/>
            <p14:sldId id="21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Smith" initials="SS" lastIdx="7" clrIdx="0">
    <p:extLst>
      <p:ext uri="{19B8F6BF-5375-455C-9EA6-DF929625EA0E}">
        <p15:presenceInfo xmlns:p15="http://schemas.microsoft.com/office/powerpoint/2012/main" userId="S::s.smith@thegordiangroup.com::34ca7318-cc5c-4aa4-b01d-07c5cd675524" providerId="AD"/>
      </p:ext>
    </p:extLst>
  </p:cmAuthor>
  <p:cmAuthor id="2" name="Lauren" initials="L" lastIdx="4" clrIdx="1">
    <p:extLst>
      <p:ext uri="{19B8F6BF-5375-455C-9EA6-DF929625EA0E}">
        <p15:presenceInfo xmlns:p15="http://schemas.microsoft.com/office/powerpoint/2012/main" userId="Lauren" providerId="None"/>
      </p:ext>
    </p:extLst>
  </p:cmAuthor>
  <p:cmAuthor id="3" name="Bradi Henao" initials="BH" lastIdx="1" clrIdx="2">
    <p:extLst>
      <p:ext uri="{19B8F6BF-5375-455C-9EA6-DF929625EA0E}">
        <p15:presenceInfo xmlns:p15="http://schemas.microsoft.com/office/powerpoint/2012/main" userId="S::b.henao@gordian.com::ef4751a7-0dbb-4fe8-aed2-e891048f95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000810"/>
    <a:srgbClr val="00060C"/>
    <a:srgbClr val="000C18"/>
    <a:srgbClr val="CB333B"/>
    <a:srgbClr val="64A70B"/>
    <a:srgbClr val="0061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2183C-AF52-4236-B8E2-10804F0E1E2D}" v="3" dt="2021-06-29T18:41:01.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48" autoAdjust="0"/>
  </p:normalViewPr>
  <p:slideViewPr>
    <p:cSldViewPr snapToGrid="0">
      <p:cViewPr varScale="1">
        <p:scale>
          <a:sx n="63" d="100"/>
          <a:sy n="63" d="100"/>
        </p:scale>
        <p:origin x="1426"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well, Heather" userId="891452bc-b14f-4428-a18c-df4b0841e821" providerId="ADAL" clId="{E1F2183C-AF52-4236-B8E2-10804F0E1E2D}"/>
    <pc:docChg chg="undo custSel addSld delSld modSld modSection">
      <pc:chgData name="Sewell, Heather" userId="891452bc-b14f-4428-a18c-df4b0841e821" providerId="ADAL" clId="{E1F2183C-AF52-4236-B8E2-10804F0E1E2D}" dt="2021-06-29T18:41:11.751" v="76" actId="6549"/>
      <pc:docMkLst>
        <pc:docMk/>
      </pc:docMkLst>
      <pc:sldChg chg="modNotesTx">
        <pc:chgData name="Sewell, Heather" userId="891452bc-b14f-4428-a18c-df4b0841e821" providerId="ADAL" clId="{E1F2183C-AF52-4236-B8E2-10804F0E1E2D}" dt="2021-06-25T18:46:06.578" v="73" actId="20577"/>
        <pc:sldMkLst>
          <pc:docMk/>
          <pc:sldMk cId="1147102926" sldId="1999"/>
        </pc:sldMkLst>
      </pc:sldChg>
      <pc:sldChg chg="modNotesTx">
        <pc:chgData name="Sewell, Heather" userId="891452bc-b14f-4428-a18c-df4b0841e821" providerId="ADAL" clId="{E1F2183C-AF52-4236-B8E2-10804F0E1E2D}" dt="2021-06-25T18:41:56.489" v="10"/>
        <pc:sldMkLst>
          <pc:docMk/>
          <pc:sldMk cId="3010464758" sldId="2058"/>
        </pc:sldMkLst>
      </pc:sldChg>
      <pc:sldChg chg="delSp add del mod modNotesTx">
        <pc:chgData name="Sewell, Heather" userId="891452bc-b14f-4428-a18c-df4b0841e821" providerId="ADAL" clId="{E1F2183C-AF52-4236-B8E2-10804F0E1E2D}" dt="2021-06-29T18:41:11.751" v="76" actId="6549"/>
        <pc:sldMkLst>
          <pc:docMk/>
          <pc:sldMk cId="1396156545" sldId="2104"/>
        </pc:sldMkLst>
        <pc:spChg chg="del">
          <ac:chgData name="Sewell, Heather" userId="891452bc-b14f-4428-a18c-df4b0841e821" providerId="ADAL" clId="{E1F2183C-AF52-4236-B8E2-10804F0E1E2D}" dt="2021-06-29T18:41:04.155" v="75" actId="478"/>
          <ac:spMkLst>
            <pc:docMk/>
            <pc:sldMk cId="1396156545" sldId="2104"/>
            <ac:spMk id="10" creationId="{6E3F5AE5-AC65-4C3D-A907-5FA15E358F74}"/>
          </ac:spMkLst>
        </pc:spChg>
      </pc:sldChg>
      <pc:sldChg chg="modSp mod modNotesTx">
        <pc:chgData name="Sewell, Heather" userId="891452bc-b14f-4428-a18c-df4b0841e821" providerId="ADAL" clId="{E1F2183C-AF52-4236-B8E2-10804F0E1E2D}" dt="2021-06-25T18:45:47.562" v="71" actId="20577"/>
        <pc:sldMkLst>
          <pc:docMk/>
          <pc:sldMk cId="2326056781" sldId="2105"/>
        </pc:sldMkLst>
        <pc:spChg chg="mod">
          <ac:chgData name="Sewell, Heather" userId="891452bc-b14f-4428-a18c-df4b0841e821" providerId="ADAL" clId="{E1F2183C-AF52-4236-B8E2-10804F0E1E2D}" dt="2021-06-25T18:43:56.894" v="31" actId="6549"/>
          <ac:spMkLst>
            <pc:docMk/>
            <pc:sldMk cId="2326056781" sldId="2105"/>
            <ac:spMk id="3" creationId="{AB18A9DA-B54A-4734-AA1F-7477A0A0FF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2D99A-F4A9-8241-87F2-016D0EEF6F0F}"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C5D4D-BA7A-5146-BDBB-F11FD1FAC22A}" type="slidenum">
              <a:rPr lang="en-US" smtClean="0"/>
              <a:t>‹#›</a:t>
            </a:fld>
            <a:endParaRPr lang="en-US"/>
          </a:p>
        </p:txBody>
      </p:sp>
    </p:spTree>
    <p:extLst>
      <p:ext uri="{BB962C8B-B14F-4D97-AF65-F5344CB8AC3E}">
        <p14:creationId xmlns:p14="http://schemas.microsoft.com/office/powerpoint/2010/main" val="211311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p>
        </p:txBody>
      </p:sp>
      <p:sp>
        <p:nvSpPr>
          <p:cNvPr id="4" name="Slide Number Placeholder 3"/>
          <p:cNvSpPr>
            <a:spLocks noGrp="1"/>
          </p:cNvSpPr>
          <p:nvPr>
            <p:ph type="sldNum" sz="quarter" idx="5"/>
          </p:nvPr>
        </p:nvSpPr>
        <p:spPr/>
        <p:txBody>
          <a:bodyPr/>
          <a:lstStyle/>
          <a:p>
            <a:fld id="{E2DC5D4D-BA7A-5146-BDBB-F11FD1FAC22A}" type="slidenum">
              <a:rPr lang="en-US" smtClean="0"/>
              <a:t>1</a:t>
            </a:fld>
            <a:endParaRPr lang="en-US"/>
          </a:p>
        </p:txBody>
      </p:sp>
    </p:spTree>
    <p:extLst>
      <p:ext uri="{BB962C8B-B14F-4D97-AF65-F5344CB8AC3E}">
        <p14:creationId xmlns:p14="http://schemas.microsoft.com/office/powerpoint/2010/main" val="90694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Gordian is the pioneer of facility and construction cost data, software and expertise for every phase of the building lifecycle.</a:t>
            </a:r>
          </a:p>
          <a:p>
            <a:pPr marL="0" indent="0">
              <a:buNone/>
            </a:pPr>
            <a:endParaRPr lang="en-US" dirty="0"/>
          </a:p>
          <a:p>
            <a:pPr marL="0" indent="0">
              <a:buNone/>
            </a:pPr>
            <a:r>
              <a:rPr lang="en-US" dirty="0"/>
              <a:t>Our innovative solutions enable our customers to build and maintain the essential facilities and infrastructure our communities rely on. </a:t>
            </a:r>
          </a:p>
          <a:p>
            <a:endParaRPr lang="en-US" dirty="0"/>
          </a:p>
          <a:p>
            <a:endParaRPr lang="en-US" dirty="0"/>
          </a:p>
          <a:p>
            <a:r>
              <a:rPr lang="en-US" dirty="0"/>
              <a:t>We deliver solutions that bring</a:t>
            </a:r>
            <a:r>
              <a:rPr lang="en-US" b="1" dirty="0"/>
              <a:t> speed, precision and efficiency to every phase of the building lifecycle. </a:t>
            </a:r>
          </a:p>
          <a:p>
            <a:r>
              <a:rPr lang="en-US" dirty="0"/>
              <a:t>Some of our significant industry</a:t>
            </a:r>
            <a:r>
              <a:rPr lang="en-US" baseline="0" dirty="0"/>
              <a:t> contributions include:</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n-US" sz="2400" b="1" dirty="0">
                <a:solidFill>
                  <a:srgbClr val="333F48"/>
                </a:solidFill>
              </a:rPr>
              <a:t>Facilities Intelligence Solutions </a:t>
            </a:r>
            <a:r>
              <a:rPr lang="en-US" sz="2400" dirty="0">
                <a:solidFill>
                  <a:srgbClr val="333F48"/>
                </a:solidFill>
              </a:rPr>
              <a:t>for strategic decision making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n-US" sz="2400" dirty="0">
                <a:solidFill>
                  <a:srgbClr val="333F48"/>
                </a:solidFill>
              </a:rPr>
              <a:t>Pioneer of industry-standard cost estimating data, </a:t>
            </a:r>
            <a:r>
              <a:rPr lang="en-US" sz="2400" b="1" dirty="0" err="1">
                <a:solidFill>
                  <a:srgbClr val="333F48"/>
                </a:solidFill>
              </a:rPr>
              <a:t>RSMeans</a:t>
            </a:r>
            <a:r>
              <a:rPr lang="en-US" sz="2400" b="1" dirty="0">
                <a:solidFill>
                  <a:srgbClr val="333F48"/>
                </a:solidFill>
              </a:rPr>
              <a:t> data </a:t>
            </a:r>
          </a:p>
          <a:p>
            <a:pPr marL="685800" lvl="1" indent="-228600">
              <a:lnSpc>
                <a:spcPct val="90000"/>
              </a:lnSpc>
              <a:spcBef>
                <a:spcPts val="500"/>
              </a:spcBef>
              <a:buFont typeface="Arial"/>
              <a:buChar char="•"/>
            </a:pPr>
            <a:r>
              <a:rPr lang="en-US" sz="2400" b="0" dirty="0">
                <a:solidFill>
                  <a:srgbClr val="333F48"/>
                </a:solidFill>
              </a:rPr>
              <a:t>Gordian’s founder, Harry H. Mellon was the creator </a:t>
            </a:r>
            <a:r>
              <a:rPr lang="en-US" sz="2400" b="1" dirty="0">
                <a:solidFill>
                  <a:srgbClr val="333F48"/>
                </a:solidFill>
              </a:rPr>
              <a:t>of the Job Order Contracting (JOC) </a:t>
            </a:r>
            <a:r>
              <a:rPr lang="en-US" sz="2400" dirty="0">
                <a:solidFill>
                  <a:srgbClr val="333F48"/>
                </a:solidFill>
              </a:rPr>
              <a:t>process and data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C5D4D-BA7A-5146-BDBB-F11FD1FAC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8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Gordian helps agencies better manage the full building lifecycle of your facilities and infrastructure. This includes understanding the condition of your building portfolio, developing maintenance strategies and making the case for continued investment, defining accurate project budget estimates and gaining efficiencies when procuring and executing construction work. Gordian helps ensure our customers are maximizing resources every step of the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sets us apart is that we provide a comprehensive solution to your challenges. We combine the right data, software and expertise necessary to drive meaningful action, improve workflows and deliver results. While other companies may provide one aspect – perhaps just the data analysis or a standalone software solution – Gordian brings all three together and works as an extension of our customers’ teams to truly make an impact.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E3931-234D-4165-B313-4685F140D7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59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rPr>
              <a:t>Our expertise goes all the way back to why we were founded. </a:t>
            </a:r>
            <a:r>
              <a:rPr lang="en-US" kern="1200">
                <a:effectLst/>
              </a:rPr>
              <a:t>Gordian is uniquely positioned to help improve processes and make a difference </a:t>
            </a:r>
            <a:r>
              <a:rPr lang="en-US"/>
              <a:t>in </a:t>
            </a:r>
            <a:r>
              <a:rPr lang="en-US" kern="1200">
                <a:effectLst/>
              </a:rPr>
              <a:t>state </a:t>
            </a:r>
            <a:r>
              <a:rPr lang="en-US"/>
              <a:t>and local government </a:t>
            </a:r>
            <a:r>
              <a:rPr lang="en-US" kern="1200">
                <a:effectLst/>
              </a:rPr>
              <a:t>agencies, </a:t>
            </a:r>
            <a:r>
              <a:rPr lang="en-US"/>
              <a:t>Education</a:t>
            </a:r>
            <a:r>
              <a:rPr lang="en-US" kern="1200">
                <a:effectLst/>
              </a:rPr>
              <a:t>, </a:t>
            </a:r>
            <a:r>
              <a:rPr lang="en-US"/>
              <a:t>Healthcare</a:t>
            </a:r>
            <a:r>
              <a:rPr lang="en-US" kern="1200">
                <a:effectLst/>
              </a:rPr>
              <a:t>, the </a:t>
            </a:r>
            <a:r>
              <a:rPr lang="en-US"/>
              <a:t>Federal Government </a:t>
            </a:r>
            <a:r>
              <a:rPr lang="en-US" kern="1200">
                <a:effectLst/>
              </a:rPr>
              <a:t>and with </a:t>
            </a:r>
            <a:r>
              <a:rPr lang="en-US"/>
              <a:t>those A/E/C firms that </a:t>
            </a:r>
            <a:r>
              <a:rPr lang="en-US" kern="1200">
                <a:effectLst/>
              </a:rPr>
              <a:t>partner</a:t>
            </a:r>
            <a:r>
              <a:rPr lang="en-US"/>
              <a:t> with those agencies</a:t>
            </a:r>
            <a:r>
              <a:rPr lang="en-US" kern="1200">
                <a:effectLst/>
              </a:rPr>
              <a:t>.</a:t>
            </a:r>
            <a:endParaRPr lang="en-US"/>
          </a:p>
          <a:p>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ADF15-8818-034F-9DB7-AC7AB7A58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04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Gordian’s commitment to the planning and pre-construction phases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You may have heard within , an exciting update for Gordian is the acquisition of VFA and </a:t>
            </a:r>
            <a:r>
              <a:rPr lang="en-US" dirty="0" err="1"/>
              <a:t>Kykloud</a:t>
            </a:r>
            <a:r>
              <a:rPr lang="en-US" dirty="0"/>
              <a:t>.  </a:t>
            </a:r>
            <a:r>
              <a:rPr lang="en-US" sz="1200" dirty="0">
                <a:solidFill>
                  <a:schemeClr val="bg1"/>
                </a:solidFill>
                <a:latin typeface="Calibri Light" panose="020F0302020204030204" pitchFamily="34" charset="0"/>
                <a:cs typeface="Calibri Light" panose="020F0302020204030204" pitchFamily="34" charset="0"/>
              </a:rPr>
              <a:t>Gordian acquired </a:t>
            </a:r>
            <a:r>
              <a:rPr lang="en-US" sz="1200" b="1" dirty="0">
                <a:solidFill>
                  <a:schemeClr val="bg1"/>
                </a:solidFill>
                <a:latin typeface="Calibri Light" panose="020F0302020204030204" pitchFamily="34" charset="0"/>
                <a:cs typeface="Calibri Light" panose="020F0302020204030204" pitchFamily="34" charset="0"/>
              </a:rPr>
              <a:t>VFA and </a:t>
            </a:r>
            <a:r>
              <a:rPr lang="en-US" sz="1200" b="1" dirty="0" err="1">
                <a:solidFill>
                  <a:schemeClr val="bg1"/>
                </a:solidFill>
                <a:latin typeface="Calibri Light" panose="020F0302020204030204" pitchFamily="34" charset="0"/>
                <a:cs typeface="Calibri Light" panose="020F0302020204030204" pitchFamily="34" charset="0"/>
              </a:rPr>
              <a:t>Kykloud</a:t>
            </a:r>
            <a:r>
              <a:rPr lang="en-US" sz="1200" dirty="0">
                <a:solidFill>
                  <a:schemeClr val="bg1"/>
                </a:solidFill>
                <a:latin typeface="Calibri Light" panose="020F0302020204030204" pitchFamily="34" charset="0"/>
                <a:cs typeface="Calibri Light" panose="020F0302020204030204" pitchFamily="34" charset="0"/>
              </a:rPr>
              <a:t> solutions to expand our facility planning portfolio – May 2021</a:t>
            </a:r>
            <a:endParaRPr lang="en-US" sz="1200" b="1" dirty="0">
              <a:solidFill>
                <a:schemeClr val="bg1"/>
              </a:solidFill>
            </a:endParaRPr>
          </a:p>
          <a:p>
            <a:pPr marL="0" lvl="0"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This expansion to Gordian’s existing planning portfolio offers a unique combination of technical expertise, streamlined data collection and strategic capital planning and analysis capabilities.</a:t>
            </a:r>
          </a:p>
          <a:p>
            <a:pPr marL="0" lvl="0"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latin typeface="Calibri Light" panose="020F0302020204030204" pitchFamily="34" charset="0"/>
                <a:cs typeface="Calibri Light" panose="020F0302020204030204" pitchFamily="34" charset="0"/>
              </a:rPr>
              <a:t>Our highly strategic solutions fulfill our commitment of  </a:t>
            </a:r>
            <a:r>
              <a:rPr lang="en-US" sz="1200" b="1" dirty="0">
                <a:solidFill>
                  <a:schemeClr val="bg1"/>
                </a:solidFill>
              </a:rPr>
              <a:t>providing robust solutions that address customer needs throughout the entire building lifecycle</a:t>
            </a:r>
            <a:r>
              <a:rPr lang="en-US" sz="1200" dirty="0">
                <a:solidFill>
                  <a:schemeClr val="bg1"/>
                </a:solidFill>
              </a:rPr>
              <a:t>.</a:t>
            </a:r>
          </a:p>
          <a:p>
            <a:endParaRPr lang="en-US" dirty="0"/>
          </a:p>
        </p:txBody>
      </p:sp>
      <p:sp>
        <p:nvSpPr>
          <p:cNvPr id="4" name="Slide Number Placeholder 3"/>
          <p:cNvSpPr>
            <a:spLocks noGrp="1"/>
          </p:cNvSpPr>
          <p:nvPr>
            <p:ph type="sldNum" sz="quarter" idx="5"/>
          </p:nvPr>
        </p:nvSpPr>
        <p:spPr/>
        <p:txBody>
          <a:bodyPr/>
          <a:lstStyle/>
          <a:p>
            <a:fld id="{D138BCB9-1413-4BAB-9A6D-11B49E7B5789}" type="slidenum">
              <a:rPr lang="en-US" smtClean="0"/>
              <a:t>5</a:t>
            </a:fld>
            <a:endParaRPr lang="en-US"/>
          </a:p>
        </p:txBody>
      </p:sp>
    </p:spTree>
    <p:extLst>
      <p:ext uri="{BB962C8B-B14F-4D97-AF65-F5344CB8AC3E}">
        <p14:creationId xmlns:p14="http://schemas.microsoft.com/office/powerpoint/2010/main" val="983928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B9204A-D3CE-8C4A-8B9D-66B6CC0D3861}"/>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honeycomb, sitting, soccer, black&#10;&#10;Description automatically generated">
            <a:extLst>
              <a:ext uri="{FF2B5EF4-FFF2-40B4-BE49-F238E27FC236}">
                <a16:creationId xmlns:a16="http://schemas.microsoft.com/office/drawing/2014/main" id="{8FD324BE-7134-694F-8110-EB31101CE748}"/>
              </a:ext>
            </a:extLst>
          </p:cNvPr>
          <p:cNvPicPr>
            <a:picLocks noChangeAspect="1"/>
          </p:cNvPicPr>
          <p:nvPr/>
        </p:nvPicPr>
        <p:blipFill rotWithShape="1">
          <a:blip r:embed="rId2"/>
          <a:srcRect t="21944" r="14853" b="20856"/>
          <a:stretch/>
        </p:blipFill>
        <p:spPr>
          <a:xfrm>
            <a:off x="4248150" y="0"/>
            <a:ext cx="7943850" cy="68580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3A2D618-CA36-954B-ADEC-8DD4673D6699}"/>
              </a:ext>
            </a:extLst>
          </p:cNvPr>
          <p:cNvPicPr>
            <a:picLocks noChangeAspect="1"/>
          </p:cNvPicPr>
          <p:nvPr/>
        </p:nvPicPr>
        <p:blipFill>
          <a:blip r:embed="rId3"/>
          <a:stretch>
            <a:fillRect/>
          </a:stretch>
        </p:blipFill>
        <p:spPr>
          <a:xfrm>
            <a:off x="11607366" y="6367624"/>
            <a:ext cx="345231" cy="305132"/>
          </a:xfrm>
          <a:prstGeom prst="rect">
            <a:avLst/>
          </a:prstGeom>
        </p:spPr>
      </p:pic>
      <p:pic>
        <p:nvPicPr>
          <p:cNvPr id="3" name="Picture 2" descr="A picture containing table&#10;&#10;Description automatically generated">
            <a:extLst>
              <a:ext uri="{FF2B5EF4-FFF2-40B4-BE49-F238E27FC236}">
                <a16:creationId xmlns:a16="http://schemas.microsoft.com/office/drawing/2014/main" id="{E2D7F6E7-1337-8141-8B40-4A95AAB03C7F}"/>
              </a:ext>
            </a:extLst>
          </p:cNvPr>
          <p:cNvPicPr>
            <a:picLocks noChangeAspect="1"/>
          </p:cNvPicPr>
          <p:nvPr/>
        </p:nvPicPr>
        <p:blipFill>
          <a:blip r:embed="rId4"/>
          <a:stretch>
            <a:fillRect/>
          </a:stretch>
        </p:blipFill>
        <p:spPr>
          <a:xfrm>
            <a:off x="982718" y="1769809"/>
            <a:ext cx="2937088" cy="358977"/>
          </a:xfrm>
          <a:prstGeom prst="rect">
            <a:avLst/>
          </a:prstGeom>
        </p:spPr>
      </p:pic>
      <p:sp>
        <p:nvSpPr>
          <p:cNvPr id="25" name="Title 1">
            <a:extLst>
              <a:ext uri="{FF2B5EF4-FFF2-40B4-BE49-F238E27FC236}">
                <a16:creationId xmlns:a16="http://schemas.microsoft.com/office/drawing/2014/main" id="{B15231DB-08B0-D744-8C54-B574E64895AB}"/>
              </a:ext>
            </a:extLst>
          </p:cNvPr>
          <p:cNvSpPr>
            <a:spLocks noGrp="1"/>
          </p:cNvSpPr>
          <p:nvPr>
            <p:ph type="title" hasCustomPrompt="1"/>
          </p:nvPr>
        </p:nvSpPr>
        <p:spPr>
          <a:xfrm>
            <a:off x="982718" y="2495632"/>
            <a:ext cx="10684610" cy="1143000"/>
          </a:xfrm>
        </p:spPr>
        <p:txBody>
          <a:bodyPr>
            <a:normAutofit/>
          </a:bodyPr>
          <a:lstStyle>
            <a:lvl1pPr>
              <a:defRPr sz="5400" b="1" i="0" baseline="0">
                <a:solidFill>
                  <a:schemeClr val="bg1"/>
                </a:solidFill>
              </a:defRPr>
            </a:lvl1pPr>
          </a:lstStyle>
          <a:p>
            <a:r>
              <a:rPr lang="en-US"/>
              <a:t>Slide Title</a:t>
            </a:r>
          </a:p>
        </p:txBody>
      </p:sp>
      <p:sp>
        <p:nvSpPr>
          <p:cNvPr id="27" name="Text Placeholder 5">
            <a:extLst>
              <a:ext uri="{FF2B5EF4-FFF2-40B4-BE49-F238E27FC236}">
                <a16:creationId xmlns:a16="http://schemas.microsoft.com/office/drawing/2014/main" id="{29200D9B-295B-A549-ABA1-5C15A4E55284}"/>
              </a:ext>
            </a:extLst>
          </p:cNvPr>
          <p:cNvSpPr>
            <a:spLocks noGrp="1"/>
          </p:cNvSpPr>
          <p:nvPr>
            <p:ph type="body" sz="quarter" idx="13" hasCustomPrompt="1"/>
          </p:nvPr>
        </p:nvSpPr>
        <p:spPr>
          <a:xfrm>
            <a:off x="990166" y="3693827"/>
            <a:ext cx="10684610" cy="1745276"/>
          </a:xfrm>
        </p:spPr>
        <p:txBody>
          <a:bodyPr/>
          <a:lstStyle>
            <a:lvl1pPr marL="0" indent="0">
              <a:buNone/>
              <a:defRPr b="0" baseline="0">
                <a:solidFill>
                  <a:schemeClr val="bg1"/>
                </a:solidFill>
              </a:defRPr>
            </a:lvl1pPr>
          </a:lstStyle>
          <a:p>
            <a:pPr lvl="0"/>
            <a:r>
              <a:rPr lang="en-US"/>
              <a:t>Subhead</a:t>
            </a:r>
          </a:p>
        </p:txBody>
      </p:sp>
    </p:spTree>
    <p:extLst>
      <p:ext uri="{BB962C8B-B14F-4D97-AF65-F5344CB8AC3E}">
        <p14:creationId xmlns:p14="http://schemas.microsoft.com/office/powerpoint/2010/main" val="164113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 Gr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172968-024F-D440-8541-F1668BABAA20}"/>
              </a:ext>
            </a:extLst>
          </p:cNvPr>
          <p:cNvSpPr/>
          <p:nvPr/>
        </p:nvSpPr>
        <p:spPr>
          <a:xfrm>
            <a:off x="0" y="0"/>
            <a:ext cx="12192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
            <a:extLst>
              <a:ext uri="{FF2B5EF4-FFF2-40B4-BE49-F238E27FC236}">
                <a16:creationId xmlns:a16="http://schemas.microsoft.com/office/drawing/2014/main" id="{34A50D6E-3398-9947-B95A-1B4E3D4E5BEE}"/>
              </a:ext>
            </a:extLst>
          </p:cNvPr>
          <p:cNvSpPr>
            <a:spLocks noGrp="1"/>
          </p:cNvSpPr>
          <p:nvPr>
            <p:ph type="ftr" sz="quarter" idx="10"/>
          </p:nvPr>
        </p:nvSpPr>
        <p:spPr>
          <a:xfrm>
            <a:off x="736059" y="6356350"/>
            <a:ext cx="4114800" cy="365125"/>
          </a:xfrm>
        </p:spPr>
        <p:txBody>
          <a:bodyPr/>
          <a:lstStyle>
            <a:lvl1pPr algn="l">
              <a:defRPr>
                <a:solidFill>
                  <a:schemeClr val="bg2">
                    <a:lumMod val="75000"/>
                  </a:schemeClr>
                </a:solidFill>
              </a:defRPr>
            </a:lvl1pPr>
          </a:lstStyle>
          <a:p>
            <a:r>
              <a:rPr lang="en-US"/>
              <a:t>© 2020 The Gordian Group, Inc. All Rights Reserved.</a:t>
            </a:r>
          </a:p>
        </p:txBody>
      </p:sp>
      <p:sp>
        <p:nvSpPr>
          <p:cNvPr id="12" name="Slide Number Placeholder 3">
            <a:extLst>
              <a:ext uri="{FF2B5EF4-FFF2-40B4-BE49-F238E27FC236}">
                <a16:creationId xmlns:a16="http://schemas.microsoft.com/office/drawing/2014/main" id="{B42CCD47-23C7-DF45-B143-EE072FF368FD}"/>
              </a:ext>
            </a:extLst>
          </p:cNvPr>
          <p:cNvSpPr>
            <a:spLocks noGrp="1"/>
          </p:cNvSpPr>
          <p:nvPr>
            <p:ph type="sldNum" sz="quarter" idx="11"/>
          </p:nvPr>
        </p:nvSpPr>
        <p:spPr>
          <a:xfrm>
            <a:off x="4724400" y="6356350"/>
            <a:ext cx="2743200" cy="365125"/>
          </a:xfrm>
        </p:spPr>
        <p:txBody>
          <a:bodyPr/>
          <a:lstStyle>
            <a:lvl1pPr>
              <a:defRPr>
                <a:solidFill>
                  <a:schemeClr val="bg2">
                    <a:lumMod val="75000"/>
                  </a:schemeClr>
                </a:solidFill>
              </a:defRPr>
            </a:lvl1pPr>
          </a:lstStyle>
          <a:p>
            <a:fld id="{B6DC40F5-9695-F64F-A8B5-197A71F752B6}" type="slidenum">
              <a:rPr lang="en-US" smtClean="0"/>
              <a:pPr/>
              <a:t>‹#›</a:t>
            </a:fld>
            <a:endParaRPr lang="en-US"/>
          </a:p>
        </p:txBody>
      </p:sp>
      <p:pic>
        <p:nvPicPr>
          <p:cNvPr id="8" name="Picture 7">
            <a:extLst>
              <a:ext uri="{FF2B5EF4-FFF2-40B4-BE49-F238E27FC236}">
                <a16:creationId xmlns:a16="http://schemas.microsoft.com/office/drawing/2014/main" id="{8B56D82B-97A4-664C-94E1-BCFD13626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687" y="6126519"/>
            <a:ext cx="2500313" cy="731481"/>
          </a:xfrm>
          <a:prstGeom prst="rect">
            <a:avLst/>
          </a:prstGeom>
        </p:spPr>
      </p:pic>
    </p:spTree>
    <p:extLst>
      <p:ext uri="{BB962C8B-B14F-4D97-AF65-F5344CB8AC3E}">
        <p14:creationId xmlns:p14="http://schemas.microsoft.com/office/powerpoint/2010/main" val="82328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E11A55-2BE9-0847-8FE0-591EBE376510}"/>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A picture containing table&#10;&#10;Description automatically generated">
            <a:extLst>
              <a:ext uri="{FF2B5EF4-FFF2-40B4-BE49-F238E27FC236}">
                <a16:creationId xmlns:a16="http://schemas.microsoft.com/office/drawing/2014/main" id="{770CC269-CB18-1844-A588-2E6851986947}"/>
              </a:ext>
            </a:extLst>
          </p:cNvPr>
          <p:cNvPicPr>
            <a:picLocks noChangeAspect="1"/>
          </p:cNvPicPr>
          <p:nvPr/>
        </p:nvPicPr>
        <p:blipFill>
          <a:blip r:embed="rId2"/>
          <a:stretch>
            <a:fillRect/>
          </a:stretch>
        </p:blipFill>
        <p:spPr>
          <a:xfrm>
            <a:off x="9959724" y="6372861"/>
            <a:ext cx="1953791" cy="238796"/>
          </a:xfrm>
          <a:prstGeom prst="rect">
            <a:avLst/>
          </a:prstGeom>
        </p:spPr>
      </p:pic>
      <p:sp>
        <p:nvSpPr>
          <p:cNvPr id="11" name="Footer Placeholder 1">
            <a:extLst>
              <a:ext uri="{FF2B5EF4-FFF2-40B4-BE49-F238E27FC236}">
                <a16:creationId xmlns:a16="http://schemas.microsoft.com/office/drawing/2014/main" id="{34A50D6E-3398-9947-B95A-1B4E3D4E5BEE}"/>
              </a:ext>
            </a:extLst>
          </p:cNvPr>
          <p:cNvSpPr>
            <a:spLocks noGrp="1"/>
          </p:cNvSpPr>
          <p:nvPr>
            <p:ph type="ftr" sz="quarter" idx="10"/>
          </p:nvPr>
        </p:nvSpPr>
        <p:spPr>
          <a:xfrm>
            <a:off x="736059" y="6356350"/>
            <a:ext cx="4114800" cy="365125"/>
          </a:xfrm>
        </p:spPr>
        <p:txBody>
          <a:bodyPr/>
          <a:lstStyle>
            <a:lvl1pPr algn="l">
              <a:defRPr>
                <a:solidFill>
                  <a:schemeClr val="bg2"/>
                </a:solidFill>
              </a:defRPr>
            </a:lvl1pPr>
          </a:lstStyle>
          <a:p>
            <a:endParaRPr lang="en-US"/>
          </a:p>
        </p:txBody>
      </p:sp>
      <p:sp>
        <p:nvSpPr>
          <p:cNvPr id="12" name="Slide Number Placeholder 3">
            <a:extLst>
              <a:ext uri="{FF2B5EF4-FFF2-40B4-BE49-F238E27FC236}">
                <a16:creationId xmlns:a16="http://schemas.microsoft.com/office/drawing/2014/main" id="{B42CCD47-23C7-DF45-B143-EE072FF368FD}"/>
              </a:ext>
            </a:extLst>
          </p:cNvPr>
          <p:cNvSpPr>
            <a:spLocks noGrp="1"/>
          </p:cNvSpPr>
          <p:nvPr>
            <p:ph type="sldNum" sz="quarter" idx="11"/>
          </p:nvPr>
        </p:nvSpPr>
        <p:spPr>
          <a:xfrm>
            <a:off x="4724400" y="6356350"/>
            <a:ext cx="2743200" cy="365125"/>
          </a:xfrm>
        </p:spPr>
        <p:txBody>
          <a:bodyPr/>
          <a:lstStyle>
            <a:lvl1pPr>
              <a:defRPr>
                <a:solidFill>
                  <a:schemeClr val="bg2"/>
                </a:solidFill>
              </a:defRPr>
            </a:lvl1pPr>
          </a:lstStyle>
          <a:p>
            <a:fld id="{B6DC40F5-9695-F64F-A8B5-197A71F752B6}" type="slidenum">
              <a:rPr lang="en-US" smtClean="0"/>
              <a:pPr/>
              <a:t>‹#›</a:t>
            </a:fld>
            <a:endParaRPr lang="en-US"/>
          </a:p>
        </p:txBody>
      </p:sp>
    </p:spTree>
    <p:extLst>
      <p:ext uri="{BB962C8B-B14F-4D97-AF65-F5344CB8AC3E}">
        <p14:creationId xmlns:p14="http://schemas.microsoft.com/office/powerpoint/2010/main" val="29576613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 White - Knot">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4FD0C532-1377-4A4B-A705-015905343D50}"/>
              </a:ext>
            </a:extLst>
          </p:cNvPr>
          <p:cNvPicPr>
            <a:picLocks noChangeAspect="1"/>
          </p:cNvPicPr>
          <p:nvPr/>
        </p:nvPicPr>
        <p:blipFill>
          <a:blip r:embed="rId2"/>
          <a:stretch>
            <a:fillRect/>
          </a:stretch>
        </p:blipFill>
        <p:spPr>
          <a:xfrm>
            <a:off x="11589830" y="6330454"/>
            <a:ext cx="381335" cy="381335"/>
          </a:xfrm>
          <a:prstGeom prst="rect">
            <a:avLst/>
          </a:prstGeom>
        </p:spPr>
      </p:pic>
      <p:sp>
        <p:nvSpPr>
          <p:cNvPr id="3" name="Footer Placeholder 1">
            <a:extLst>
              <a:ext uri="{FF2B5EF4-FFF2-40B4-BE49-F238E27FC236}">
                <a16:creationId xmlns:a16="http://schemas.microsoft.com/office/drawing/2014/main" id="{F335458D-473A-5246-ACB5-B52E98BF6FA4}"/>
              </a:ext>
            </a:extLst>
          </p:cNvPr>
          <p:cNvSpPr>
            <a:spLocks noGrp="1"/>
          </p:cNvSpPr>
          <p:nvPr>
            <p:ph type="ftr" sz="quarter" idx="10"/>
          </p:nvPr>
        </p:nvSpPr>
        <p:spPr>
          <a:xfrm>
            <a:off x="736059" y="6356350"/>
            <a:ext cx="4114800" cy="365125"/>
          </a:xfrm>
        </p:spPr>
        <p:txBody>
          <a:bodyPr/>
          <a:lstStyle>
            <a:lvl1pPr algn="l">
              <a:defRPr>
                <a:solidFill>
                  <a:schemeClr val="bg2">
                    <a:lumMod val="75000"/>
                  </a:schemeClr>
                </a:solidFill>
              </a:defRPr>
            </a:lvl1pPr>
          </a:lstStyle>
          <a:p>
            <a:endParaRPr lang="en-US"/>
          </a:p>
        </p:txBody>
      </p:sp>
      <p:sp>
        <p:nvSpPr>
          <p:cNvPr id="4" name="Slide Number Placeholder 3">
            <a:extLst>
              <a:ext uri="{FF2B5EF4-FFF2-40B4-BE49-F238E27FC236}">
                <a16:creationId xmlns:a16="http://schemas.microsoft.com/office/drawing/2014/main" id="{349450C0-BEB2-344A-B341-8C93F121B3F2}"/>
              </a:ext>
            </a:extLst>
          </p:cNvPr>
          <p:cNvSpPr>
            <a:spLocks noGrp="1"/>
          </p:cNvSpPr>
          <p:nvPr>
            <p:ph type="sldNum" sz="quarter" idx="11"/>
          </p:nvPr>
        </p:nvSpPr>
        <p:spPr>
          <a:xfrm>
            <a:off x="4724400" y="6356350"/>
            <a:ext cx="2743200" cy="365125"/>
          </a:xfrm>
        </p:spPr>
        <p:txBody>
          <a:bodyPr/>
          <a:lstStyle>
            <a:lvl1pPr>
              <a:defRPr>
                <a:solidFill>
                  <a:schemeClr val="bg2">
                    <a:lumMod val="75000"/>
                  </a:schemeClr>
                </a:solidFill>
              </a:defRPr>
            </a:lvl1pPr>
          </a:lstStyle>
          <a:p>
            <a:fld id="{B6DC40F5-9695-F64F-A8B5-197A71F752B6}" type="slidenum">
              <a:rPr lang="en-US" smtClean="0"/>
              <a:pPr/>
              <a:t>‹#›</a:t>
            </a:fld>
            <a:endParaRPr lang="en-US"/>
          </a:p>
        </p:txBody>
      </p:sp>
    </p:spTree>
    <p:extLst>
      <p:ext uri="{BB962C8B-B14F-4D97-AF65-F5344CB8AC3E}">
        <p14:creationId xmlns:p14="http://schemas.microsoft.com/office/powerpoint/2010/main" val="7627063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 Gray - Kno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172968-024F-D440-8541-F1668BABAA20}"/>
              </a:ext>
            </a:extLst>
          </p:cNvPr>
          <p:cNvSpPr/>
          <p:nvPr/>
        </p:nvSpPr>
        <p:spPr>
          <a:xfrm>
            <a:off x="0" y="0"/>
            <a:ext cx="12192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
            <a:extLst>
              <a:ext uri="{FF2B5EF4-FFF2-40B4-BE49-F238E27FC236}">
                <a16:creationId xmlns:a16="http://schemas.microsoft.com/office/drawing/2014/main" id="{34A50D6E-3398-9947-B95A-1B4E3D4E5BEE}"/>
              </a:ext>
            </a:extLst>
          </p:cNvPr>
          <p:cNvSpPr>
            <a:spLocks noGrp="1"/>
          </p:cNvSpPr>
          <p:nvPr>
            <p:ph type="ftr" sz="quarter" idx="10"/>
          </p:nvPr>
        </p:nvSpPr>
        <p:spPr>
          <a:xfrm>
            <a:off x="736059" y="6356350"/>
            <a:ext cx="4114800" cy="365125"/>
          </a:xfrm>
        </p:spPr>
        <p:txBody>
          <a:bodyPr/>
          <a:lstStyle>
            <a:lvl1pPr algn="l">
              <a:defRPr>
                <a:solidFill>
                  <a:schemeClr val="bg2">
                    <a:lumMod val="75000"/>
                  </a:schemeClr>
                </a:solidFill>
              </a:defRPr>
            </a:lvl1pPr>
          </a:lstStyle>
          <a:p>
            <a:endParaRPr lang="en-US"/>
          </a:p>
        </p:txBody>
      </p:sp>
      <p:sp>
        <p:nvSpPr>
          <p:cNvPr id="12" name="Slide Number Placeholder 3">
            <a:extLst>
              <a:ext uri="{FF2B5EF4-FFF2-40B4-BE49-F238E27FC236}">
                <a16:creationId xmlns:a16="http://schemas.microsoft.com/office/drawing/2014/main" id="{B42CCD47-23C7-DF45-B143-EE072FF368FD}"/>
              </a:ext>
            </a:extLst>
          </p:cNvPr>
          <p:cNvSpPr>
            <a:spLocks noGrp="1"/>
          </p:cNvSpPr>
          <p:nvPr>
            <p:ph type="sldNum" sz="quarter" idx="11"/>
          </p:nvPr>
        </p:nvSpPr>
        <p:spPr>
          <a:xfrm>
            <a:off x="4724400" y="6356350"/>
            <a:ext cx="2743200" cy="365125"/>
          </a:xfrm>
        </p:spPr>
        <p:txBody>
          <a:bodyPr/>
          <a:lstStyle>
            <a:lvl1pPr>
              <a:defRPr>
                <a:solidFill>
                  <a:schemeClr val="bg2">
                    <a:lumMod val="75000"/>
                  </a:schemeClr>
                </a:solidFill>
              </a:defRPr>
            </a:lvl1pPr>
          </a:lstStyle>
          <a:p>
            <a:fld id="{B6DC40F5-9695-F64F-A8B5-197A71F752B6}" type="slidenum">
              <a:rPr lang="en-US" smtClean="0"/>
              <a:pPr/>
              <a:t>‹#›</a:t>
            </a:fld>
            <a:endParaRPr lang="en-US"/>
          </a:p>
        </p:txBody>
      </p:sp>
      <p:pic>
        <p:nvPicPr>
          <p:cNvPr id="7" name="Picture 6" descr="A picture containing drawing&#10;&#10;Description automatically generated">
            <a:extLst>
              <a:ext uri="{FF2B5EF4-FFF2-40B4-BE49-F238E27FC236}">
                <a16:creationId xmlns:a16="http://schemas.microsoft.com/office/drawing/2014/main" id="{E4322BEC-194E-DC4D-95E2-41B4C70E51C5}"/>
              </a:ext>
            </a:extLst>
          </p:cNvPr>
          <p:cNvPicPr>
            <a:picLocks noChangeAspect="1"/>
          </p:cNvPicPr>
          <p:nvPr/>
        </p:nvPicPr>
        <p:blipFill>
          <a:blip r:embed="rId2"/>
          <a:stretch>
            <a:fillRect/>
          </a:stretch>
        </p:blipFill>
        <p:spPr>
          <a:xfrm>
            <a:off x="11589830" y="6330454"/>
            <a:ext cx="381335" cy="381335"/>
          </a:xfrm>
          <a:prstGeom prst="rect">
            <a:avLst/>
          </a:prstGeom>
        </p:spPr>
      </p:pic>
    </p:spTree>
    <p:extLst>
      <p:ext uri="{BB962C8B-B14F-4D97-AF65-F5344CB8AC3E}">
        <p14:creationId xmlns:p14="http://schemas.microsoft.com/office/powerpoint/2010/main" val="20687920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 Blue - Kno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E11A55-2BE9-0847-8FE0-591EBE376510}"/>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A picture containing drawing&#10;&#10;Description automatically generated">
            <a:extLst>
              <a:ext uri="{FF2B5EF4-FFF2-40B4-BE49-F238E27FC236}">
                <a16:creationId xmlns:a16="http://schemas.microsoft.com/office/drawing/2014/main" id="{F0323360-55C8-8E4C-8F59-E580235B8643}"/>
              </a:ext>
            </a:extLst>
          </p:cNvPr>
          <p:cNvPicPr>
            <a:picLocks noChangeAspect="1"/>
          </p:cNvPicPr>
          <p:nvPr/>
        </p:nvPicPr>
        <p:blipFill>
          <a:blip r:embed="rId2"/>
          <a:stretch>
            <a:fillRect/>
          </a:stretch>
        </p:blipFill>
        <p:spPr>
          <a:xfrm>
            <a:off x="11607366" y="6367624"/>
            <a:ext cx="345231" cy="305132"/>
          </a:xfrm>
          <a:prstGeom prst="rect">
            <a:avLst/>
          </a:prstGeom>
        </p:spPr>
      </p:pic>
      <p:sp>
        <p:nvSpPr>
          <p:cNvPr id="7" name="Footer Placeholder 1">
            <a:extLst>
              <a:ext uri="{FF2B5EF4-FFF2-40B4-BE49-F238E27FC236}">
                <a16:creationId xmlns:a16="http://schemas.microsoft.com/office/drawing/2014/main" id="{C17F0D06-1896-2F45-9630-344E969A95A1}"/>
              </a:ext>
            </a:extLst>
          </p:cNvPr>
          <p:cNvSpPr>
            <a:spLocks noGrp="1"/>
          </p:cNvSpPr>
          <p:nvPr>
            <p:ph type="ftr" sz="quarter" idx="10"/>
          </p:nvPr>
        </p:nvSpPr>
        <p:spPr>
          <a:xfrm>
            <a:off x="736059" y="6356350"/>
            <a:ext cx="4114800" cy="365125"/>
          </a:xfrm>
        </p:spPr>
        <p:txBody>
          <a:bodyPr/>
          <a:lstStyle>
            <a:lvl1pPr algn="l">
              <a:defRPr>
                <a:solidFill>
                  <a:schemeClr val="bg2"/>
                </a:solidFill>
              </a:defRPr>
            </a:lvl1pPr>
          </a:lstStyle>
          <a:p>
            <a:endParaRPr lang="en-US"/>
          </a:p>
        </p:txBody>
      </p:sp>
      <p:sp>
        <p:nvSpPr>
          <p:cNvPr id="8" name="Slide Number Placeholder 3">
            <a:extLst>
              <a:ext uri="{FF2B5EF4-FFF2-40B4-BE49-F238E27FC236}">
                <a16:creationId xmlns:a16="http://schemas.microsoft.com/office/drawing/2014/main" id="{FB87B146-3803-BC45-B65E-A9228D32C707}"/>
              </a:ext>
            </a:extLst>
          </p:cNvPr>
          <p:cNvSpPr>
            <a:spLocks noGrp="1"/>
          </p:cNvSpPr>
          <p:nvPr>
            <p:ph type="sldNum" sz="quarter" idx="11"/>
          </p:nvPr>
        </p:nvSpPr>
        <p:spPr>
          <a:xfrm>
            <a:off x="4724400" y="6356350"/>
            <a:ext cx="2743200" cy="365125"/>
          </a:xfrm>
        </p:spPr>
        <p:txBody>
          <a:bodyPr/>
          <a:lstStyle>
            <a:lvl1pPr>
              <a:defRPr>
                <a:solidFill>
                  <a:schemeClr val="bg2"/>
                </a:solidFill>
              </a:defRPr>
            </a:lvl1pPr>
          </a:lstStyle>
          <a:p>
            <a:fld id="{B6DC40F5-9695-F64F-A8B5-197A71F752B6}" type="slidenum">
              <a:rPr lang="en-US" smtClean="0"/>
              <a:pPr/>
              <a:t>‹#›</a:t>
            </a:fld>
            <a:endParaRPr lang="en-US"/>
          </a:p>
        </p:txBody>
      </p:sp>
    </p:spTree>
    <p:extLst>
      <p:ext uri="{BB962C8B-B14F-4D97-AF65-F5344CB8AC3E}">
        <p14:creationId xmlns:p14="http://schemas.microsoft.com/office/powerpoint/2010/main" val="306017004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B9204A-D3CE-8C4A-8B9D-66B6CC0D3861}"/>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honeycomb, sitting, soccer, black&#10;&#10;Description automatically generated">
            <a:extLst>
              <a:ext uri="{FF2B5EF4-FFF2-40B4-BE49-F238E27FC236}">
                <a16:creationId xmlns:a16="http://schemas.microsoft.com/office/drawing/2014/main" id="{8FD324BE-7134-694F-8110-EB31101CE748}"/>
              </a:ext>
            </a:extLst>
          </p:cNvPr>
          <p:cNvPicPr>
            <a:picLocks noChangeAspect="1"/>
          </p:cNvPicPr>
          <p:nvPr/>
        </p:nvPicPr>
        <p:blipFill rotWithShape="1">
          <a:blip r:embed="rId2"/>
          <a:srcRect t="21944" r="14853" b="20856"/>
          <a:stretch/>
        </p:blipFill>
        <p:spPr>
          <a:xfrm>
            <a:off x="4248150" y="0"/>
            <a:ext cx="7943850" cy="68580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3A2D618-CA36-954B-ADEC-8DD4673D6699}"/>
              </a:ext>
            </a:extLst>
          </p:cNvPr>
          <p:cNvPicPr>
            <a:picLocks noChangeAspect="1"/>
          </p:cNvPicPr>
          <p:nvPr/>
        </p:nvPicPr>
        <p:blipFill>
          <a:blip r:embed="rId3"/>
          <a:stretch>
            <a:fillRect/>
          </a:stretch>
        </p:blipFill>
        <p:spPr>
          <a:xfrm>
            <a:off x="11607366" y="6367624"/>
            <a:ext cx="345231" cy="305132"/>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D4D33DD-E390-ED4E-8195-CF6C4A8F9F22}"/>
              </a:ext>
            </a:extLst>
          </p:cNvPr>
          <p:cNvPicPr>
            <a:picLocks noChangeAspect="1"/>
          </p:cNvPicPr>
          <p:nvPr/>
        </p:nvPicPr>
        <p:blipFill>
          <a:blip r:embed="rId4"/>
          <a:stretch>
            <a:fillRect/>
          </a:stretch>
        </p:blipFill>
        <p:spPr>
          <a:xfrm>
            <a:off x="537429" y="426845"/>
            <a:ext cx="3173293" cy="806446"/>
          </a:xfrm>
          <a:prstGeom prst="rect">
            <a:avLst/>
          </a:prstGeom>
        </p:spPr>
      </p:pic>
      <p:sp>
        <p:nvSpPr>
          <p:cNvPr id="6" name="Title 1">
            <a:extLst>
              <a:ext uri="{FF2B5EF4-FFF2-40B4-BE49-F238E27FC236}">
                <a16:creationId xmlns:a16="http://schemas.microsoft.com/office/drawing/2014/main" id="{5EC61A3D-5F23-7940-99DC-0141E2FFD371}"/>
              </a:ext>
            </a:extLst>
          </p:cNvPr>
          <p:cNvSpPr>
            <a:spLocks noGrp="1"/>
          </p:cNvSpPr>
          <p:nvPr>
            <p:ph type="title" hasCustomPrompt="1"/>
          </p:nvPr>
        </p:nvSpPr>
        <p:spPr>
          <a:xfrm>
            <a:off x="982718" y="2043594"/>
            <a:ext cx="10684610" cy="3324880"/>
          </a:xfrm>
        </p:spPr>
        <p:txBody>
          <a:bodyPr>
            <a:normAutofit/>
          </a:bodyPr>
          <a:lstStyle>
            <a:lvl1pPr>
              <a:defRPr sz="5400" b="1" i="0" baseline="0">
                <a:solidFill>
                  <a:schemeClr val="bg1"/>
                </a:solidFill>
              </a:defRPr>
            </a:lvl1pPr>
          </a:lstStyle>
          <a:p>
            <a:r>
              <a:rPr lang="en-US"/>
              <a:t>Closing Slide</a:t>
            </a:r>
          </a:p>
        </p:txBody>
      </p:sp>
    </p:spTree>
    <p:extLst>
      <p:ext uri="{BB962C8B-B14F-4D97-AF65-F5344CB8AC3E}">
        <p14:creationId xmlns:p14="http://schemas.microsoft.com/office/powerpoint/2010/main" val="1598823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ol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B9204A-D3CE-8C4A-8B9D-66B6CC0D3861}"/>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honeycomb, sitting, soccer, black&#10;&#10;Description automatically generated">
            <a:extLst>
              <a:ext uri="{FF2B5EF4-FFF2-40B4-BE49-F238E27FC236}">
                <a16:creationId xmlns:a16="http://schemas.microsoft.com/office/drawing/2014/main" id="{8FD324BE-7134-694F-8110-EB31101CE748}"/>
              </a:ext>
            </a:extLst>
          </p:cNvPr>
          <p:cNvPicPr>
            <a:picLocks noChangeAspect="1"/>
          </p:cNvPicPr>
          <p:nvPr/>
        </p:nvPicPr>
        <p:blipFill rotWithShape="1">
          <a:blip r:embed="rId2"/>
          <a:srcRect t="21944" r="14853" b="20856"/>
          <a:stretch/>
        </p:blipFill>
        <p:spPr>
          <a:xfrm>
            <a:off x="4248150" y="0"/>
            <a:ext cx="7943850" cy="68580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3A2D618-CA36-954B-ADEC-8DD4673D6699}"/>
              </a:ext>
            </a:extLst>
          </p:cNvPr>
          <p:cNvPicPr>
            <a:picLocks noChangeAspect="1"/>
          </p:cNvPicPr>
          <p:nvPr/>
        </p:nvPicPr>
        <p:blipFill>
          <a:blip r:embed="rId3"/>
          <a:stretch>
            <a:fillRect/>
          </a:stretch>
        </p:blipFill>
        <p:spPr>
          <a:xfrm>
            <a:off x="11607366" y="6367624"/>
            <a:ext cx="345231" cy="305132"/>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D4D33DD-E390-ED4E-8195-CF6C4A8F9F22}"/>
              </a:ext>
            </a:extLst>
          </p:cNvPr>
          <p:cNvPicPr>
            <a:picLocks noChangeAspect="1"/>
          </p:cNvPicPr>
          <p:nvPr/>
        </p:nvPicPr>
        <p:blipFill>
          <a:blip r:embed="rId4"/>
          <a:stretch>
            <a:fillRect/>
          </a:stretch>
        </p:blipFill>
        <p:spPr>
          <a:xfrm>
            <a:off x="1074857" y="2799758"/>
            <a:ext cx="4952021" cy="1258484"/>
          </a:xfrm>
          <a:prstGeom prst="rect">
            <a:avLst/>
          </a:prstGeom>
        </p:spPr>
      </p:pic>
    </p:spTree>
    <p:extLst>
      <p:ext uri="{BB962C8B-B14F-4D97-AF65-F5344CB8AC3E}">
        <p14:creationId xmlns:p14="http://schemas.microsoft.com/office/powerpoint/2010/main" val="210675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B9204A-D3CE-8C4A-8B9D-66B6CC0D3861}"/>
              </a:ext>
            </a:extLst>
          </p:cNvPr>
          <p:cNvSpPr/>
          <p:nvPr/>
        </p:nvSpPr>
        <p:spPr>
          <a:xfrm>
            <a:off x="0" y="0"/>
            <a:ext cx="12192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honeycomb, sitting, soccer, black&#10;&#10;Description automatically generated">
            <a:extLst>
              <a:ext uri="{FF2B5EF4-FFF2-40B4-BE49-F238E27FC236}">
                <a16:creationId xmlns:a16="http://schemas.microsoft.com/office/drawing/2014/main" id="{8FD324BE-7134-694F-8110-EB31101CE748}"/>
              </a:ext>
            </a:extLst>
          </p:cNvPr>
          <p:cNvPicPr>
            <a:picLocks noChangeAspect="1"/>
          </p:cNvPicPr>
          <p:nvPr/>
        </p:nvPicPr>
        <p:blipFill rotWithShape="1">
          <a:blip r:embed="rId2"/>
          <a:srcRect t="21944" r="14853" b="20856"/>
          <a:stretch/>
        </p:blipFill>
        <p:spPr>
          <a:xfrm>
            <a:off x="4248150" y="0"/>
            <a:ext cx="7943850" cy="68580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3A2D618-CA36-954B-ADEC-8DD4673D6699}"/>
              </a:ext>
            </a:extLst>
          </p:cNvPr>
          <p:cNvPicPr>
            <a:picLocks noChangeAspect="1"/>
          </p:cNvPicPr>
          <p:nvPr/>
        </p:nvPicPr>
        <p:blipFill>
          <a:blip r:embed="rId3"/>
          <a:stretch>
            <a:fillRect/>
          </a:stretch>
        </p:blipFill>
        <p:spPr>
          <a:xfrm>
            <a:off x="11607366" y="6367624"/>
            <a:ext cx="345231" cy="305132"/>
          </a:xfrm>
          <a:prstGeom prst="rect">
            <a:avLst/>
          </a:prstGeom>
        </p:spPr>
      </p:pic>
      <p:sp>
        <p:nvSpPr>
          <p:cNvPr id="25" name="Title 1">
            <a:extLst>
              <a:ext uri="{FF2B5EF4-FFF2-40B4-BE49-F238E27FC236}">
                <a16:creationId xmlns:a16="http://schemas.microsoft.com/office/drawing/2014/main" id="{B15231DB-08B0-D744-8C54-B574E64895AB}"/>
              </a:ext>
            </a:extLst>
          </p:cNvPr>
          <p:cNvSpPr>
            <a:spLocks noGrp="1"/>
          </p:cNvSpPr>
          <p:nvPr>
            <p:ph type="title" hasCustomPrompt="1"/>
          </p:nvPr>
        </p:nvSpPr>
        <p:spPr>
          <a:xfrm>
            <a:off x="982718" y="1462255"/>
            <a:ext cx="10684610" cy="3933490"/>
          </a:xfrm>
        </p:spPr>
        <p:txBody>
          <a:bodyPr>
            <a:normAutofit/>
          </a:bodyPr>
          <a:lstStyle>
            <a:lvl1pPr>
              <a:defRPr sz="5400" b="1" i="0" baseline="0">
                <a:solidFill>
                  <a:schemeClr val="accent1"/>
                </a:solidFill>
              </a:defRPr>
            </a:lvl1pPr>
          </a:lstStyle>
          <a:p>
            <a:r>
              <a:rPr lang="en-US"/>
              <a:t>Section Title</a:t>
            </a:r>
          </a:p>
        </p:txBody>
      </p:sp>
      <p:pic>
        <p:nvPicPr>
          <p:cNvPr id="10" name="Picture 9">
            <a:extLst>
              <a:ext uri="{FF2B5EF4-FFF2-40B4-BE49-F238E27FC236}">
                <a16:creationId xmlns:a16="http://schemas.microsoft.com/office/drawing/2014/main" id="{2A8E651B-8D6F-3E4A-B1F7-F266C5A82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 y="0"/>
            <a:ext cx="3732175" cy="1091869"/>
          </a:xfrm>
          <a:prstGeom prst="rect">
            <a:avLst/>
          </a:prstGeom>
        </p:spPr>
      </p:pic>
    </p:spTree>
    <p:extLst>
      <p:ext uri="{BB962C8B-B14F-4D97-AF65-F5344CB8AC3E}">
        <p14:creationId xmlns:p14="http://schemas.microsoft.com/office/powerpoint/2010/main" val="239957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py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BB419-A7F6-9048-BD6F-51FBC3B50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687" y="6126519"/>
            <a:ext cx="2500313" cy="731481"/>
          </a:xfrm>
          <a:prstGeom prst="rect">
            <a:avLst/>
          </a:prstGeom>
        </p:spPr>
      </p:pic>
      <p:sp>
        <p:nvSpPr>
          <p:cNvPr id="5" name="Title 1">
            <a:extLst>
              <a:ext uri="{FF2B5EF4-FFF2-40B4-BE49-F238E27FC236}">
                <a16:creationId xmlns:a16="http://schemas.microsoft.com/office/drawing/2014/main" id="{4055642D-EA54-0A45-B392-0E5B28632C80}"/>
              </a:ext>
            </a:extLst>
          </p:cNvPr>
          <p:cNvSpPr>
            <a:spLocks noGrp="1"/>
          </p:cNvSpPr>
          <p:nvPr>
            <p:ph type="title" hasCustomPrompt="1"/>
          </p:nvPr>
        </p:nvSpPr>
        <p:spPr>
          <a:xfrm>
            <a:off x="736059" y="316784"/>
            <a:ext cx="10684610" cy="679281"/>
          </a:xfrm>
        </p:spPr>
        <p:txBody>
          <a:bodyPr>
            <a:normAutofit/>
          </a:bodyPr>
          <a:lstStyle>
            <a:lvl1pPr>
              <a:defRPr sz="4000" b="1" i="0" baseline="0">
                <a:solidFill>
                  <a:schemeClr val="tx1"/>
                </a:solidFill>
              </a:defRPr>
            </a:lvl1pPr>
          </a:lstStyle>
          <a:p>
            <a:r>
              <a:rPr lang="en-US"/>
              <a:t>Slide Title</a:t>
            </a:r>
          </a:p>
        </p:txBody>
      </p:sp>
      <p:sp>
        <p:nvSpPr>
          <p:cNvPr id="8" name="Text Placeholder 5">
            <a:extLst>
              <a:ext uri="{FF2B5EF4-FFF2-40B4-BE49-F238E27FC236}">
                <a16:creationId xmlns:a16="http://schemas.microsoft.com/office/drawing/2014/main" id="{6247919C-B040-2642-B7DA-1E1456B5B8A0}"/>
              </a:ext>
            </a:extLst>
          </p:cNvPr>
          <p:cNvSpPr>
            <a:spLocks noGrp="1"/>
          </p:cNvSpPr>
          <p:nvPr>
            <p:ph type="body" sz="quarter" idx="12"/>
          </p:nvPr>
        </p:nvSpPr>
        <p:spPr>
          <a:xfrm>
            <a:off x="736599" y="1336430"/>
            <a:ext cx="10684069" cy="4536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
            <a:extLst>
              <a:ext uri="{FF2B5EF4-FFF2-40B4-BE49-F238E27FC236}">
                <a16:creationId xmlns:a16="http://schemas.microsoft.com/office/drawing/2014/main" id="{9046B59C-CDE2-7446-BC78-AD2EC7B5719D}"/>
              </a:ext>
            </a:extLst>
          </p:cNvPr>
          <p:cNvSpPr>
            <a:spLocks noGrp="1"/>
          </p:cNvSpPr>
          <p:nvPr>
            <p:ph type="ftr" sz="quarter" idx="10"/>
          </p:nvPr>
        </p:nvSpPr>
        <p:spPr>
          <a:xfrm>
            <a:off x="736059" y="6356350"/>
            <a:ext cx="4114800" cy="365125"/>
          </a:xfrm>
        </p:spPr>
        <p:txBody>
          <a:bodyPr/>
          <a:lstStyle>
            <a:lvl1pPr algn="l">
              <a:defRPr>
                <a:solidFill>
                  <a:schemeClr val="bg2">
                    <a:lumMod val="75000"/>
                  </a:schemeClr>
                </a:solidFill>
              </a:defRPr>
            </a:lvl1pPr>
          </a:lstStyle>
          <a:p>
            <a:r>
              <a:rPr lang="en-US"/>
              <a:t>© 2020 The Gordian Group, Inc. All Rights Reserved.</a:t>
            </a:r>
          </a:p>
        </p:txBody>
      </p:sp>
      <p:sp>
        <p:nvSpPr>
          <p:cNvPr id="12" name="Slide Number Placeholder 3">
            <a:extLst>
              <a:ext uri="{FF2B5EF4-FFF2-40B4-BE49-F238E27FC236}">
                <a16:creationId xmlns:a16="http://schemas.microsoft.com/office/drawing/2014/main" id="{9B42A553-48E3-9642-AAB6-E93F7D91C579}"/>
              </a:ext>
            </a:extLst>
          </p:cNvPr>
          <p:cNvSpPr>
            <a:spLocks noGrp="1"/>
          </p:cNvSpPr>
          <p:nvPr>
            <p:ph type="sldNum" sz="quarter" idx="11"/>
          </p:nvPr>
        </p:nvSpPr>
        <p:spPr>
          <a:xfrm>
            <a:off x="4724400" y="6356350"/>
            <a:ext cx="2743200" cy="365125"/>
          </a:xfrm>
        </p:spPr>
        <p:txBody>
          <a:bodyPr/>
          <a:lstStyle>
            <a:lvl1pPr>
              <a:defRPr>
                <a:solidFill>
                  <a:schemeClr val="bg2">
                    <a:lumMod val="75000"/>
                  </a:schemeClr>
                </a:solidFill>
              </a:defRPr>
            </a:lvl1pPr>
          </a:lstStyle>
          <a:p>
            <a:fld id="{B6DC40F5-9695-F64F-A8B5-197A71F752B6}" type="slidenum">
              <a:rPr lang="en-US" smtClean="0"/>
              <a:pPr/>
              <a:t>‹#›</a:t>
            </a:fld>
            <a:endParaRPr lang="en-US"/>
          </a:p>
        </p:txBody>
      </p:sp>
    </p:spTree>
    <p:extLst>
      <p:ext uri="{BB962C8B-B14F-4D97-AF65-F5344CB8AC3E}">
        <p14:creationId xmlns:p14="http://schemas.microsoft.com/office/powerpoint/2010/main" val="288427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E11A55-2BE9-0847-8FE0-591EBE376510}"/>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A picture containing table&#10;&#10;Description automatically generated">
            <a:extLst>
              <a:ext uri="{FF2B5EF4-FFF2-40B4-BE49-F238E27FC236}">
                <a16:creationId xmlns:a16="http://schemas.microsoft.com/office/drawing/2014/main" id="{770CC269-CB18-1844-A588-2E6851986947}"/>
              </a:ext>
            </a:extLst>
          </p:cNvPr>
          <p:cNvPicPr>
            <a:picLocks noChangeAspect="1"/>
          </p:cNvPicPr>
          <p:nvPr/>
        </p:nvPicPr>
        <p:blipFill>
          <a:blip r:embed="rId2"/>
          <a:stretch>
            <a:fillRect/>
          </a:stretch>
        </p:blipFill>
        <p:spPr>
          <a:xfrm>
            <a:off x="9959724" y="6372861"/>
            <a:ext cx="1953791" cy="238796"/>
          </a:xfrm>
          <a:prstGeom prst="rect">
            <a:avLst/>
          </a:prstGeom>
        </p:spPr>
      </p:pic>
      <p:sp>
        <p:nvSpPr>
          <p:cNvPr id="4" name="Title 1">
            <a:extLst>
              <a:ext uri="{FF2B5EF4-FFF2-40B4-BE49-F238E27FC236}">
                <a16:creationId xmlns:a16="http://schemas.microsoft.com/office/drawing/2014/main" id="{72548B2C-E4CA-1D4D-91CA-E66BA383787E}"/>
              </a:ext>
            </a:extLst>
          </p:cNvPr>
          <p:cNvSpPr>
            <a:spLocks noGrp="1"/>
          </p:cNvSpPr>
          <p:nvPr>
            <p:ph type="title" hasCustomPrompt="1"/>
          </p:nvPr>
        </p:nvSpPr>
        <p:spPr>
          <a:xfrm>
            <a:off x="736059" y="316784"/>
            <a:ext cx="10684610" cy="679281"/>
          </a:xfrm>
        </p:spPr>
        <p:txBody>
          <a:bodyPr>
            <a:normAutofit/>
          </a:bodyPr>
          <a:lstStyle>
            <a:lvl1pPr>
              <a:defRPr sz="4000" b="1" i="0" baseline="0">
                <a:solidFill>
                  <a:schemeClr val="bg1"/>
                </a:solidFill>
              </a:defRPr>
            </a:lvl1pPr>
          </a:lstStyle>
          <a:p>
            <a:r>
              <a:rPr lang="en-US"/>
              <a:t>Slide Title</a:t>
            </a:r>
          </a:p>
        </p:txBody>
      </p:sp>
      <p:sp>
        <p:nvSpPr>
          <p:cNvPr id="8" name="Text Placeholder 5">
            <a:extLst>
              <a:ext uri="{FF2B5EF4-FFF2-40B4-BE49-F238E27FC236}">
                <a16:creationId xmlns:a16="http://schemas.microsoft.com/office/drawing/2014/main" id="{42F759F1-ABE1-864E-BBEC-9DD66D2AA6F3}"/>
              </a:ext>
            </a:extLst>
          </p:cNvPr>
          <p:cNvSpPr>
            <a:spLocks noGrp="1"/>
          </p:cNvSpPr>
          <p:nvPr>
            <p:ph type="body" sz="quarter" idx="12"/>
          </p:nvPr>
        </p:nvSpPr>
        <p:spPr>
          <a:xfrm>
            <a:off x="736599" y="1336430"/>
            <a:ext cx="10684069" cy="45368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
            <a:extLst>
              <a:ext uri="{FF2B5EF4-FFF2-40B4-BE49-F238E27FC236}">
                <a16:creationId xmlns:a16="http://schemas.microsoft.com/office/drawing/2014/main" id="{FF57F0A6-6FCC-2E45-95A2-457E1BFB503A}"/>
              </a:ext>
            </a:extLst>
          </p:cNvPr>
          <p:cNvSpPr>
            <a:spLocks noGrp="1"/>
          </p:cNvSpPr>
          <p:nvPr>
            <p:ph type="ftr" sz="quarter" idx="10"/>
          </p:nvPr>
        </p:nvSpPr>
        <p:spPr>
          <a:xfrm>
            <a:off x="736059" y="6356350"/>
            <a:ext cx="4114800" cy="365125"/>
          </a:xfrm>
        </p:spPr>
        <p:txBody>
          <a:bodyPr/>
          <a:lstStyle>
            <a:lvl1pPr algn="l">
              <a:defRPr>
                <a:solidFill>
                  <a:schemeClr val="bg2"/>
                </a:solidFill>
              </a:defRPr>
            </a:lvl1pPr>
          </a:lstStyle>
          <a:p>
            <a:r>
              <a:rPr lang="en-US"/>
              <a:t>© 2020 The Gordian Group, Inc. All Rights Reserved.</a:t>
            </a:r>
          </a:p>
        </p:txBody>
      </p:sp>
      <p:sp>
        <p:nvSpPr>
          <p:cNvPr id="12" name="Slide Number Placeholder 3">
            <a:extLst>
              <a:ext uri="{FF2B5EF4-FFF2-40B4-BE49-F238E27FC236}">
                <a16:creationId xmlns:a16="http://schemas.microsoft.com/office/drawing/2014/main" id="{77F2B79E-8B07-C04E-BB33-703E12AF80A6}"/>
              </a:ext>
            </a:extLst>
          </p:cNvPr>
          <p:cNvSpPr>
            <a:spLocks noGrp="1"/>
          </p:cNvSpPr>
          <p:nvPr>
            <p:ph type="sldNum" sz="quarter" idx="11"/>
          </p:nvPr>
        </p:nvSpPr>
        <p:spPr>
          <a:xfrm>
            <a:off x="4724400" y="6356350"/>
            <a:ext cx="2743200" cy="365125"/>
          </a:xfrm>
        </p:spPr>
        <p:txBody>
          <a:bodyPr/>
          <a:lstStyle>
            <a:lvl1pPr>
              <a:defRPr>
                <a:solidFill>
                  <a:schemeClr val="bg2"/>
                </a:solidFill>
              </a:defRPr>
            </a:lvl1pPr>
          </a:lstStyle>
          <a:p>
            <a:fld id="{B6DC40F5-9695-F64F-A8B5-197A71F752B6}" type="slidenum">
              <a:rPr lang="en-US" smtClean="0"/>
              <a:pPr/>
              <a:t>‹#›</a:t>
            </a:fld>
            <a:endParaRPr lang="en-US"/>
          </a:p>
        </p:txBody>
      </p:sp>
    </p:spTree>
    <p:extLst>
      <p:ext uri="{BB962C8B-B14F-4D97-AF65-F5344CB8AC3E}">
        <p14:creationId xmlns:p14="http://schemas.microsoft.com/office/powerpoint/2010/main" val="59128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 Copy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BB419-A7F6-9048-BD6F-51FBC3B50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687" y="6126519"/>
            <a:ext cx="2500313" cy="731481"/>
          </a:xfrm>
          <a:prstGeom prst="rect">
            <a:avLst/>
          </a:prstGeom>
        </p:spPr>
      </p:pic>
      <p:sp>
        <p:nvSpPr>
          <p:cNvPr id="5" name="Title 1">
            <a:extLst>
              <a:ext uri="{FF2B5EF4-FFF2-40B4-BE49-F238E27FC236}">
                <a16:creationId xmlns:a16="http://schemas.microsoft.com/office/drawing/2014/main" id="{4055642D-EA54-0A45-B392-0E5B28632C80}"/>
              </a:ext>
            </a:extLst>
          </p:cNvPr>
          <p:cNvSpPr>
            <a:spLocks noGrp="1"/>
          </p:cNvSpPr>
          <p:nvPr>
            <p:ph type="title" hasCustomPrompt="1"/>
          </p:nvPr>
        </p:nvSpPr>
        <p:spPr>
          <a:xfrm>
            <a:off x="736059" y="316784"/>
            <a:ext cx="10684610" cy="679281"/>
          </a:xfrm>
        </p:spPr>
        <p:txBody>
          <a:bodyPr>
            <a:normAutofit/>
          </a:bodyPr>
          <a:lstStyle>
            <a:lvl1pPr>
              <a:defRPr sz="4000" b="1" i="0" baseline="0">
                <a:solidFill>
                  <a:schemeClr val="tx1"/>
                </a:solidFill>
              </a:defRPr>
            </a:lvl1pPr>
          </a:lstStyle>
          <a:p>
            <a:r>
              <a:rPr lang="en-US"/>
              <a:t>Slide Title</a:t>
            </a:r>
          </a:p>
        </p:txBody>
      </p:sp>
      <p:sp>
        <p:nvSpPr>
          <p:cNvPr id="11" name="Footer Placeholder 1">
            <a:extLst>
              <a:ext uri="{FF2B5EF4-FFF2-40B4-BE49-F238E27FC236}">
                <a16:creationId xmlns:a16="http://schemas.microsoft.com/office/drawing/2014/main" id="{9046B59C-CDE2-7446-BC78-AD2EC7B5719D}"/>
              </a:ext>
            </a:extLst>
          </p:cNvPr>
          <p:cNvSpPr>
            <a:spLocks noGrp="1"/>
          </p:cNvSpPr>
          <p:nvPr>
            <p:ph type="ftr" sz="quarter" idx="10"/>
          </p:nvPr>
        </p:nvSpPr>
        <p:spPr>
          <a:xfrm>
            <a:off x="736059" y="6356350"/>
            <a:ext cx="4114800" cy="365125"/>
          </a:xfrm>
        </p:spPr>
        <p:txBody>
          <a:bodyPr/>
          <a:lstStyle>
            <a:lvl1pPr algn="l">
              <a:defRPr>
                <a:solidFill>
                  <a:schemeClr val="bg2">
                    <a:lumMod val="75000"/>
                  </a:schemeClr>
                </a:solidFill>
              </a:defRPr>
            </a:lvl1pPr>
          </a:lstStyle>
          <a:p>
            <a:endParaRPr lang="en-US"/>
          </a:p>
        </p:txBody>
      </p:sp>
      <p:sp>
        <p:nvSpPr>
          <p:cNvPr id="12" name="Slide Number Placeholder 3">
            <a:extLst>
              <a:ext uri="{FF2B5EF4-FFF2-40B4-BE49-F238E27FC236}">
                <a16:creationId xmlns:a16="http://schemas.microsoft.com/office/drawing/2014/main" id="{9B42A553-48E3-9642-AAB6-E93F7D91C579}"/>
              </a:ext>
            </a:extLst>
          </p:cNvPr>
          <p:cNvSpPr>
            <a:spLocks noGrp="1"/>
          </p:cNvSpPr>
          <p:nvPr>
            <p:ph type="sldNum" sz="quarter" idx="11"/>
          </p:nvPr>
        </p:nvSpPr>
        <p:spPr>
          <a:xfrm>
            <a:off x="4724400" y="6356350"/>
            <a:ext cx="2743200" cy="365125"/>
          </a:xfrm>
        </p:spPr>
        <p:txBody>
          <a:bodyPr/>
          <a:lstStyle>
            <a:lvl1pPr>
              <a:defRPr>
                <a:solidFill>
                  <a:schemeClr val="bg2">
                    <a:lumMod val="75000"/>
                  </a:schemeClr>
                </a:solidFill>
              </a:defRPr>
            </a:lvl1pPr>
          </a:lstStyle>
          <a:p>
            <a:fld id="{B6DC40F5-9695-F64F-A8B5-197A71F752B6}" type="slidenum">
              <a:rPr lang="en-US" smtClean="0"/>
              <a:pPr/>
              <a:t>‹#›</a:t>
            </a:fld>
            <a:endParaRPr lang="en-US"/>
          </a:p>
        </p:txBody>
      </p:sp>
      <p:sp>
        <p:nvSpPr>
          <p:cNvPr id="10" name="Text Placeholder 5">
            <a:extLst>
              <a:ext uri="{FF2B5EF4-FFF2-40B4-BE49-F238E27FC236}">
                <a16:creationId xmlns:a16="http://schemas.microsoft.com/office/drawing/2014/main" id="{1E2088C8-94BF-5D4E-8FD2-3D0EDF10A167}"/>
              </a:ext>
            </a:extLst>
          </p:cNvPr>
          <p:cNvSpPr>
            <a:spLocks noGrp="1"/>
          </p:cNvSpPr>
          <p:nvPr>
            <p:ph type="body" sz="quarter" idx="15"/>
          </p:nvPr>
        </p:nvSpPr>
        <p:spPr>
          <a:xfrm>
            <a:off x="6487366" y="1336430"/>
            <a:ext cx="4933303" cy="4536831"/>
          </a:xfrm>
        </p:spPr>
        <p:txBody>
          <a:bodyPr/>
          <a:lstStyle>
            <a:lvl1pPr marL="457200" indent="-457200">
              <a:buFont typeface="Arial" charset="0"/>
              <a:buChar char="•"/>
              <a:defRPr b="0" i="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C9E3F57B-1F8D-F748-AA15-9A7892ED64AB}"/>
              </a:ext>
            </a:extLst>
          </p:cNvPr>
          <p:cNvSpPr>
            <a:spLocks noGrp="1"/>
          </p:cNvSpPr>
          <p:nvPr>
            <p:ph type="body" sz="quarter" idx="16"/>
          </p:nvPr>
        </p:nvSpPr>
        <p:spPr>
          <a:xfrm>
            <a:off x="736059" y="1336430"/>
            <a:ext cx="4933303" cy="4536831"/>
          </a:xfrm>
        </p:spPr>
        <p:txBody>
          <a:bodyPr/>
          <a:lstStyle>
            <a:lvl1pPr marL="457200" indent="-457200">
              <a:buFont typeface="Arial" charset="0"/>
              <a:buChar char="•"/>
              <a:defRPr b="0" i="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0937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 Copy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E11A55-2BE9-0847-8FE0-591EBE376510}"/>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A picture containing table&#10;&#10;Description automatically generated">
            <a:extLst>
              <a:ext uri="{FF2B5EF4-FFF2-40B4-BE49-F238E27FC236}">
                <a16:creationId xmlns:a16="http://schemas.microsoft.com/office/drawing/2014/main" id="{770CC269-CB18-1844-A588-2E6851986947}"/>
              </a:ext>
            </a:extLst>
          </p:cNvPr>
          <p:cNvPicPr>
            <a:picLocks noChangeAspect="1"/>
          </p:cNvPicPr>
          <p:nvPr/>
        </p:nvPicPr>
        <p:blipFill>
          <a:blip r:embed="rId2"/>
          <a:stretch>
            <a:fillRect/>
          </a:stretch>
        </p:blipFill>
        <p:spPr>
          <a:xfrm>
            <a:off x="9959724" y="6372861"/>
            <a:ext cx="1953791" cy="238796"/>
          </a:xfrm>
          <a:prstGeom prst="rect">
            <a:avLst/>
          </a:prstGeom>
        </p:spPr>
      </p:pic>
      <p:sp>
        <p:nvSpPr>
          <p:cNvPr id="4" name="Title 1">
            <a:extLst>
              <a:ext uri="{FF2B5EF4-FFF2-40B4-BE49-F238E27FC236}">
                <a16:creationId xmlns:a16="http://schemas.microsoft.com/office/drawing/2014/main" id="{72548B2C-E4CA-1D4D-91CA-E66BA383787E}"/>
              </a:ext>
            </a:extLst>
          </p:cNvPr>
          <p:cNvSpPr>
            <a:spLocks noGrp="1"/>
          </p:cNvSpPr>
          <p:nvPr>
            <p:ph type="title" hasCustomPrompt="1"/>
          </p:nvPr>
        </p:nvSpPr>
        <p:spPr>
          <a:xfrm>
            <a:off x="736059" y="316784"/>
            <a:ext cx="10684610" cy="679281"/>
          </a:xfrm>
        </p:spPr>
        <p:txBody>
          <a:bodyPr>
            <a:normAutofit/>
          </a:bodyPr>
          <a:lstStyle>
            <a:lvl1pPr>
              <a:defRPr sz="4000" b="1" i="0" baseline="0">
                <a:solidFill>
                  <a:schemeClr val="bg1"/>
                </a:solidFill>
              </a:defRPr>
            </a:lvl1pPr>
          </a:lstStyle>
          <a:p>
            <a:r>
              <a:rPr lang="en-US"/>
              <a:t>Slide Title</a:t>
            </a:r>
          </a:p>
        </p:txBody>
      </p:sp>
      <p:sp>
        <p:nvSpPr>
          <p:cNvPr id="11" name="Text Placeholder 5">
            <a:extLst>
              <a:ext uri="{FF2B5EF4-FFF2-40B4-BE49-F238E27FC236}">
                <a16:creationId xmlns:a16="http://schemas.microsoft.com/office/drawing/2014/main" id="{2D426216-04B6-DF46-9CB8-3DD8FF2939CD}"/>
              </a:ext>
            </a:extLst>
          </p:cNvPr>
          <p:cNvSpPr>
            <a:spLocks noGrp="1"/>
          </p:cNvSpPr>
          <p:nvPr>
            <p:ph type="body" sz="quarter" idx="15"/>
          </p:nvPr>
        </p:nvSpPr>
        <p:spPr>
          <a:xfrm>
            <a:off x="6487366" y="1336430"/>
            <a:ext cx="4933303" cy="4536831"/>
          </a:xfrm>
        </p:spPr>
        <p:txBody>
          <a:bodyPr/>
          <a:lstStyle>
            <a:lvl1pPr marL="457200" indent="-457200">
              <a:buFont typeface="Arial" charset="0"/>
              <a:buChar char="•"/>
              <a:defRPr b="0" i="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D2BC6183-9EBC-164B-8333-2DDA5572B370}"/>
              </a:ext>
            </a:extLst>
          </p:cNvPr>
          <p:cNvSpPr>
            <a:spLocks noGrp="1"/>
          </p:cNvSpPr>
          <p:nvPr>
            <p:ph type="body" sz="quarter" idx="16"/>
          </p:nvPr>
        </p:nvSpPr>
        <p:spPr>
          <a:xfrm>
            <a:off x="736059" y="1336430"/>
            <a:ext cx="4933303" cy="4536831"/>
          </a:xfrm>
        </p:spPr>
        <p:txBody>
          <a:bodyPr/>
          <a:lstStyle>
            <a:lvl1pPr marL="457200" indent="-457200">
              <a:buFont typeface="Arial" charset="0"/>
              <a:buChar char="•"/>
              <a:defRPr b="0" i="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
            <a:extLst>
              <a:ext uri="{FF2B5EF4-FFF2-40B4-BE49-F238E27FC236}">
                <a16:creationId xmlns:a16="http://schemas.microsoft.com/office/drawing/2014/main" id="{48B41188-6479-1741-9B85-424489B2EDC5}"/>
              </a:ext>
            </a:extLst>
          </p:cNvPr>
          <p:cNvSpPr>
            <a:spLocks noGrp="1"/>
          </p:cNvSpPr>
          <p:nvPr>
            <p:ph type="ftr" sz="quarter" idx="10"/>
          </p:nvPr>
        </p:nvSpPr>
        <p:spPr>
          <a:xfrm>
            <a:off x="736059" y="6356350"/>
            <a:ext cx="4114800" cy="365125"/>
          </a:xfrm>
        </p:spPr>
        <p:txBody>
          <a:bodyPr/>
          <a:lstStyle>
            <a:lvl1pPr algn="l">
              <a:defRPr>
                <a:solidFill>
                  <a:schemeClr val="bg2"/>
                </a:solidFill>
              </a:defRPr>
            </a:lvl1pPr>
          </a:lstStyle>
          <a:p>
            <a:endParaRPr lang="en-US"/>
          </a:p>
        </p:txBody>
      </p:sp>
      <p:sp>
        <p:nvSpPr>
          <p:cNvPr id="14" name="Slide Number Placeholder 3">
            <a:extLst>
              <a:ext uri="{FF2B5EF4-FFF2-40B4-BE49-F238E27FC236}">
                <a16:creationId xmlns:a16="http://schemas.microsoft.com/office/drawing/2014/main" id="{5A5238D5-04A6-2D4A-A282-3A9A090953A2}"/>
              </a:ext>
            </a:extLst>
          </p:cNvPr>
          <p:cNvSpPr>
            <a:spLocks noGrp="1"/>
          </p:cNvSpPr>
          <p:nvPr>
            <p:ph type="sldNum" sz="quarter" idx="11"/>
          </p:nvPr>
        </p:nvSpPr>
        <p:spPr>
          <a:xfrm>
            <a:off x="4724400" y="6356350"/>
            <a:ext cx="2743200" cy="365125"/>
          </a:xfrm>
        </p:spPr>
        <p:txBody>
          <a:bodyPr/>
          <a:lstStyle>
            <a:lvl1pPr>
              <a:defRPr>
                <a:solidFill>
                  <a:schemeClr val="bg2"/>
                </a:solidFill>
              </a:defRPr>
            </a:lvl1pPr>
          </a:lstStyle>
          <a:p>
            <a:fld id="{B6DC40F5-9695-F64F-A8B5-197A71F752B6}" type="slidenum">
              <a:rPr lang="en-US" smtClean="0"/>
              <a:pPr/>
              <a:t>‹#›</a:t>
            </a:fld>
            <a:endParaRPr lang="en-US"/>
          </a:p>
        </p:txBody>
      </p:sp>
    </p:spTree>
    <p:extLst>
      <p:ext uri="{BB962C8B-B14F-4D97-AF65-F5344CB8AC3E}">
        <p14:creationId xmlns:p14="http://schemas.microsoft.com/office/powerpoint/2010/main" val="120076295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 Copy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BB419-A7F6-9048-BD6F-51FBC3B50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687" y="6126519"/>
            <a:ext cx="2500313" cy="731481"/>
          </a:xfrm>
          <a:prstGeom prst="rect">
            <a:avLst/>
          </a:prstGeom>
        </p:spPr>
      </p:pic>
      <p:sp>
        <p:nvSpPr>
          <p:cNvPr id="5" name="Title 1">
            <a:extLst>
              <a:ext uri="{FF2B5EF4-FFF2-40B4-BE49-F238E27FC236}">
                <a16:creationId xmlns:a16="http://schemas.microsoft.com/office/drawing/2014/main" id="{4055642D-EA54-0A45-B392-0E5B28632C80}"/>
              </a:ext>
            </a:extLst>
          </p:cNvPr>
          <p:cNvSpPr>
            <a:spLocks noGrp="1"/>
          </p:cNvSpPr>
          <p:nvPr>
            <p:ph type="title" hasCustomPrompt="1"/>
          </p:nvPr>
        </p:nvSpPr>
        <p:spPr>
          <a:xfrm>
            <a:off x="736059" y="316784"/>
            <a:ext cx="10684610" cy="679281"/>
          </a:xfrm>
        </p:spPr>
        <p:txBody>
          <a:bodyPr>
            <a:normAutofit/>
          </a:bodyPr>
          <a:lstStyle>
            <a:lvl1pPr>
              <a:defRPr sz="4000" b="1" i="0" baseline="0">
                <a:solidFill>
                  <a:schemeClr val="tx1"/>
                </a:solidFill>
              </a:defRPr>
            </a:lvl1pPr>
          </a:lstStyle>
          <a:p>
            <a:r>
              <a:rPr lang="en-US"/>
              <a:t>Slide Title</a:t>
            </a:r>
          </a:p>
        </p:txBody>
      </p:sp>
      <p:sp>
        <p:nvSpPr>
          <p:cNvPr id="11" name="Footer Placeholder 1">
            <a:extLst>
              <a:ext uri="{FF2B5EF4-FFF2-40B4-BE49-F238E27FC236}">
                <a16:creationId xmlns:a16="http://schemas.microsoft.com/office/drawing/2014/main" id="{9046B59C-CDE2-7446-BC78-AD2EC7B5719D}"/>
              </a:ext>
            </a:extLst>
          </p:cNvPr>
          <p:cNvSpPr>
            <a:spLocks noGrp="1"/>
          </p:cNvSpPr>
          <p:nvPr>
            <p:ph type="ftr" sz="quarter" idx="10"/>
          </p:nvPr>
        </p:nvSpPr>
        <p:spPr>
          <a:xfrm>
            <a:off x="736059" y="6356350"/>
            <a:ext cx="4114800" cy="365125"/>
          </a:xfrm>
        </p:spPr>
        <p:txBody>
          <a:bodyPr/>
          <a:lstStyle>
            <a:lvl1pPr algn="l">
              <a:defRPr>
                <a:solidFill>
                  <a:schemeClr val="bg2">
                    <a:lumMod val="75000"/>
                  </a:schemeClr>
                </a:solidFill>
              </a:defRPr>
            </a:lvl1pPr>
          </a:lstStyle>
          <a:p>
            <a:r>
              <a:rPr lang="en-US"/>
              <a:t>© 2020 The Gordian Group, Inc. All Rights Reserved.</a:t>
            </a:r>
          </a:p>
        </p:txBody>
      </p:sp>
      <p:sp>
        <p:nvSpPr>
          <p:cNvPr id="12" name="Slide Number Placeholder 3">
            <a:extLst>
              <a:ext uri="{FF2B5EF4-FFF2-40B4-BE49-F238E27FC236}">
                <a16:creationId xmlns:a16="http://schemas.microsoft.com/office/drawing/2014/main" id="{9B42A553-48E3-9642-AAB6-E93F7D91C579}"/>
              </a:ext>
            </a:extLst>
          </p:cNvPr>
          <p:cNvSpPr>
            <a:spLocks noGrp="1"/>
          </p:cNvSpPr>
          <p:nvPr>
            <p:ph type="sldNum" sz="quarter" idx="11"/>
          </p:nvPr>
        </p:nvSpPr>
        <p:spPr>
          <a:xfrm>
            <a:off x="4724400" y="6356350"/>
            <a:ext cx="2743200" cy="365125"/>
          </a:xfrm>
        </p:spPr>
        <p:txBody>
          <a:bodyPr/>
          <a:lstStyle>
            <a:lvl1pPr>
              <a:defRPr>
                <a:solidFill>
                  <a:schemeClr val="bg2">
                    <a:lumMod val="75000"/>
                  </a:schemeClr>
                </a:solidFill>
              </a:defRPr>
            </a:lvl1pPr>
          </a:lstStyle>
          <a:p>
            <a:fld id="{B6DC40F5-9695-F64F-A8B5-197A71F752B6}" type="slidenum">
              <a:rPr lang="en-US" smtClean="0"/>
              <a:pPr/>
              <a:t>‹#›</a:t>
            </a:fld>
            <a:endParaRPr lang="en-US"/>
          </a:p>
        </p:txBody>
      </p:sp>
      <p:sp>
        <p:nvSpPr>
          <p:cNvPr id="10" name="Text Placeholder 5">
            <a:extLst>
              <a:ext uri="{FF2B5EF4-FFF2-40B4-BE49-F238E27FC236}">
                <a16:creationId xmlns:a16="http://schemas.microsoft.com/office/drawing/2014/main" id="{1E2088C8-94BF-5D4E-8FD2-3D0EDF10A167}"/>
              </a:ext>
            </a:extLst>
          </p:cNvPr>
          <p:cNvSpPr>
            <a:spLocks noGrp="1"/>
          </p:cNvSpPr>
          <p:nvPr>
            <p:ph type="body" sz="quarter" idx="15"/>
          </p:nvPr>
        </p:nvSpPr>
        <p:spPr>
          <a:xfrm>
            <a:off x="6487366" y="1336430"/>
            <a:ext cx="4933303" cy="4536831"/>
          </a:xfrm>
        </p:spPr>
        <p:txBody>
          <a:bodyPr/>
          <a:lstStyle>
            <a:lvl1pPr marL="457200" indent="-457200">
              <a:buFont typeface="Arial" charset="0"/>
              <a:buChar char="•"/>
              <a:defRPr b="0" i="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20E06F3B-1C7D-574E-8289-FBDD1966FC8D}"/>
              </a:ext>
            </a:extLst>
          </p:cNvPr>
          <p:cNvSpPr>
            <a:spLocks noGrp="1"/>
          </p:cNvSpPr>
          <p:nvPr>
            <p:ph type="pic" sz="quarter" idx="17" hasCustomPrompt="1"/>
          </p:nvPr>
        </p:nvSpPr>
        <p:spPr>
          <a:xfrm>
            <a:off x="736059" y="1336430"/>
            <a:ext cx="4979976" cy="4536831"/>
          </a:xfrm>
        </p:spPr>
        <p:txBody>
          <a:bodyPr/>
          <a:lstStyle>
            <a:lvl1pPr marL="0" indent="0">
              <a:buNone/>
              <a:defRPr b="1" baseline="0">
                <a:solidFill>
                  <a:schemeClr val="tx1"/>
                </a:solidFill>
              </a:defRPr>
            </a:lvl1pPr>
          </a:lstStyle>
          <a:p>
            <a:r>
              <a:rPr lang="en-US"/>
              <a:t>Image placeholder</a:t>
            </a:r>
          </a:p>
        </p:txBody>
      </p:sp>
    </p:spTree>
    <p:extLst>
      <p:ext uri="{BB962C8B-B14F-4D97-AF65-F5344CB8AC3E}">
        <p14:creationId xmlns:p14="http://schemas.microsoft.com/office/powerpoint/2010/main" val="127356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BB419-A7F6-9048-BD6F-51FBC3B50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687" y="6126519"/>
            <a:ext cx="2500313" cy="731481"/>
          </a:xfrm>
          <a:prstGeom prst="rect">
            <a:avLst/>
          </a:prstGeom>
        </p:spPr>
      </p:pic>
      <p:sp>
        <p:nvSpPr>
          <p:cNvPr id="4" name="Footer Placeholder 1">
            <a:extLst>
              <a:ext uri="{FF2B5EF4-FFF2-40B4-BE49-F238E27FC236}">
                <a16:creationId xmlns:a16="http://schemas.microsoft.com/office/drawing/2014/main" id="{F04DA868-F71E-6143-9A47-92086EF61B2C}"/>
              </a:ext>
            </a:extLst>
          </p:cNvPr>
          <p:cNvSpPr>
            <a:spLocks noGrp="1"/>
          </p:cNvSpPr>
          <p:nvPr>
            <p:ph type="ftr" sz="quarter" idx="10"/>
          </p:nvPr>
        </p:nvSpPr>
        <p:spPr>
          <a:xfrm>
            <a:off x="736059" y="6356350"/>
            <a:ext cx="4114800" cy="365125"/>
          </a:xfrm>
        </p:spPr>
        <p:txBody>
          <a:bodyPr/>
          <a:lstStyle>
            <a:lvl1pPr algn="l">
              <a:defRPr>
                <a:solidFill>
                  <a:schemeClr val="bg2">
                    <a:lumMod val="75000"/>
                  </a:schemeClr>
                </a:solidFill>
              </a:defRPr>
            </a:lvl1pPr>
          </a:lstStyle>
          <a:p>
            <a:r>
              <a:rPr lang="en-US"/>
              <a:t>© 2020 The Gordian Group, Inc. All Rights Reserved.</a:t>
            </a:r>
          </a:p>
        </p:txBody>
      </p:sp>
      <p:sp>
        <p:nvSpPr>
          <p:cNvPr id="5" name="Slide Number Placeholder 3">
            <a:extLst>
              <a:ext uri="{FF2B5EF4-FFF2-40B4-BE49-F238E27FC236}">
                <a16:creationId xmlns:a16="http://schemas.microsoft.com/office/drawing/2014/main" id="{0B001A8C-7861-A141-B0A8-376AB8DDA2C0}"/>
              </a:ext>
            </a:extLst>
          </p:cNvPr>
          <p:cNvSpPr>
            <a:spLocks noGrp="1"/>
          </p:cNvSpPr>
          <p:nvPr>
            <p:ph type="sldNum" sz="quarter" idx="11"/>
          </p:nvPr>
        </p:nvSpPr>
        <p:spPr>
          <a:xfrm>
            <a:off x="4724400" y="6356350"/>
            <a:ext cx="2743200" cy="365125"/>
          </a:xfrm>
        </p:spPr>
        <p:txBody>
          <a:bodyPr/>
          <a:lstStyle>
            <a:lvl1pPr>
              <a:defRPr>
                <a:solidFill>
                  <a:schemeClr val="bg2">
                    <a:lumMod val="75000"/>
                  </a:schemeClr>
                </a:solidFill>
              </a:defRPr>
            </a:lvl1pPr>
          </a:lstStyle>
          <a:p>
            <a:fld id="{B6DC40F5-9695-F64F-A8B5-197A71F752B6}" type="slidenum">
              <a:rPr lang="en-US" smtClean="0"/>
              <a:pPr/>
              <a:t>‹#›</a:t>
            </a:fld>
            <a:endParaRPr lang="en-US"/>
          </a:p>
        </p:txBody>
      </p:sp>
      <p:sp>
        <p:nvSpPr>
          <p:cNvPr id="6" name="Picture Placeholder 4">
            <a:extLst>
              <a:ext uri="{FF2B5EF4-FFF2-40B4-BE49-F238E27FC236}">
                <a16:creationId xmlns:a16="http://schemas.microsoft.com/office/drawing/2014/main" id="{AF8C82BD-CDF0-C847-B2AC-107EA22A5803}"/>
              </a:ext>
            </a:extLst>
          </p:cNvPr>
          <p:cNvSpPr>
            <a:spLocks noGrp="1"/>
          </p:cNvSpPr>
          <p:nvPr>
            <p:ph type="pic" sz="quarter" idx="16" hasCustomPrompt="1"/>
          </p:nvPr>
        </p:nvSpPr>
        <p:spPr>
          <a:xfrm>
            <a:off x="0" y="1317356"/>
            <a:ext cx="12192000" cy="4809162"/>
          </a:xfrm>
        </p:spPr>
        <p:txBody>
          <a:bodyPr/>
          <a:lstStyle>
            <a:lvl1pPr marL="0" indent="0">
              <a:buNone/>
              <a:defRPr b="1" baseline="0">
                <a:solidFill>
                  <a:schemeClr val="tx1"/>
                </a:solidFill>
              </a:defRPr>
            </a:lvl1pPr>
          </a:lstStyle>
          <a:p>
            <a:r>
              <a:rPr lang="en-US"/>
              <a:t>Image placeholder</a:t>
            </a:r>
          </a:p>
        </p:txBody>
      </p:sp>
      <p:sp>
        <p:nvSpPr>
          <p:cNvPr id="7" name="Title 1">
            <a:extLst>
              <a:ext uri="{FF2B5EF4-FFF2-40B4-BE49-F238E27FC236}">
                <a16:creationId xmlns:a16="http://schemas.microsoft.com/office/drawing/2014/main" id="{4762D5F0-ECB1-3B49-AB1B-37125523656D}"/>
              </a:ext>
            </a:extLst>
          </p:cNvPr>
          <p:cNvSpPr>
            <a:spLocks noGrp="1"/>
          </p:cNvSpPr>
          <p:nvPr>
            <p:ph type="title" hasCustomPrompt="1"/>
          </p:nvPr>
        </p:nvSpPr>
        <p:spPr>
          <a:xfrm>
            <a:off x="736059" y="316784"/>
            <a:ext cx="10684610" cy="679281"/>
          </a:xfrm>
        </p:spPr>
        <p:txBody>
          <a:bodyPr>
            <a:normAutofit/>
          </a:bodyPr>
          <a:lstStyle>
            <a:lvl1pPr>
              <a:defRPr sz="4000" b="1" i="0" baseline="0">
                <a:solidFill>
                  <a:schemeClr val="tx1"/>
                </a:solidFill>
              </a:defRPr>
            </a:lvl1pPr>
          </a:lstStyle>
          <a:p>
            <a:r>
              <a:rPr lang="en-US"/>
              <a:t>Slide Title</a:t>
            </a:r>
          </a:p>
        </p:txBody>
      </p:sp>
    </p:spTree>
    <p:extLst>
      <p:ext uri="{BB962C8B-B14F-4D97-AF65-F5344CB8AC3E}">
        <p14:creationId xmlns:p14="http://schemas.microsoft.com/office/powerpoint/2010/main" val="220427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BB419-A7F6-9048-BD6F-51FBC3B50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687" y="6126519"/>
            <a:ext cx="2500313" cy="731481"/>
          </a:xfrm>
          <a:prstGeom prst="rect">
            <a:avLst/>
          </a:prstGeom>
        </p:spPr>
      </p:pic>
      <p:sp>
        <p:nvSpPr>
          <p:cNvPr id="4" name="Footer Placeholder 1">
            <a:extLst>
              <a:ext uri="{FF2B5EF4-FFF2-40B4-BE49-F238E27FC236}">
                <a16:creationId xmlns:a16="http://schemas.microsoft.com/office/drawing/2014/main" id="{F04DA868-F71E-6143-9A47-92086EF61B2C}"/>
              </a:ext>
            </a:extLst>
          </p:cNvPr>
          <p:cNvSpPr>
            <a:spLocks noGrp="1"/>
          </p:cNvSpPr>
          <p:nvPr>
            <p:ph type="ftr" sz="quarter" idx="10"/>
          </p:nvPr>
        </p:nvSpPr>
        <p:spPr>
          <a:xfrm>
            <a:off x="736059" y="6356350"/>
            <a:ext cx="4114800" cy="365125"/>
          </a:xfrm>
        </p:spPr>
        <p:txBody>
          <a:bodyPr/>
          <a:lstStyle>
            <a:lvl1pPr algn="l">
              <a:defRPr>
                <a:solidFill>
                  <a:schemeClr val="bg2">
                    <a:lumMod val="75000"/>
                  </a:schemeClr>
                </a:solidFill>
              </a:defRPr>
            </a:lvl1pPr>
          </a:lstStyle>
          <a:p>
            <a:endParaRPr lang="en-US"/>
          </a:p>
        </p:txBody>
      </p:sp>
      <p:sp>
        <p:nvSpPr>
          <p:cNvPr id="5" name="Slide Number Placeholder 3">
            <a:extLst>
              <a:ext uri="{FF2B5EF4-FFF2-40B4-BE49-F238E27FC236}">
                <a16:creationId xmlns:a16="http://schemas.microsoft.com/office/drawing/2014/main" id="{0B001A8C-7861-A141-B0A8-376AB8DDA2C0}"/>
              </a:ext>
            </a:extLst>
          </p:cNvPr>
          <p:cNvSpPr>
            <a:spLocks noGrp="1"/>
          </p:cNvSpPr>
          <p:nvPr>
            <p:ph type="sldNum" sz="quarter" idx="11"/>
          </p:nvPr>
        </p:nvSpPr>
        <p:spPr>
          <a:xfrm>
            <a:off x="4724400" y="6356350"/>
            <a:ext cx="2743200" cy="365125"/>
          </a:xfrm>
        </p:spPr>
        <p:txBody>
          <a:bodyPr/>
          <a:lstStyle>
            <a:lvl1pPr>
              <a:defRPr>
                <a:solidFill>
                  <a:schemeClr val="bg2">
                    <a:lumMod val="75000"/>
                  </a:schemeClr>
                </a:solidFill>
              </a:defRPr>
            </a:lvl1pPr>
          </a:lstStyle>
          <a:p>
            <a:fld id="{B6DC40F5-9695-F64F-A8B5-197A71F752B6}" type="slidenum">
              <a:rPr lang="en-US" smtClean="0"/>
              <a:pPr/>
              <a:t>‹#›</a:t>
            </a:fld>
            <a:endParaRPr lang="en-US"/>
          </a:p>
        </p:txBody>
      </p:sp>
    </p:spTree>
    <p:extLst>
      <p:ext uri="{BB962C8B-B14F-4D97-AF65-F5344CB8AC3E}">
        <p14:creationId xmlns:p14="http://schemas.microsoft.com/office/powerpoint/2010/main" val="105837256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bg2">
                    <a:lumMod val="75000"/>
                  </a:schemeClr>
                </a:solidFill>
              </a:defRPr>
            </a:lvl1pPr>
          </a:lstStyle>
          <a:p>
            <a:endParaRPr lang="en-US"/>
          </a:p>
        </p:txBody>
      </p:sp>
      <p:sp>
        <p:nvSpPr>
          <p:cNvPr id="6" name="Slide Number Placeholder 5"/>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bg2">
                    <a:lumMod val="75000"/>
                  </a:schemeClr>
                </a:solidFill>
              </a:defRPr>
            </a:lvl1pPr>
          </a:lstStyle>
          <a:p>
            <a:fld id="{B6DC40F5-9695-F64F-A8B5-197A71F752B6}" type="slidenum">
              <a:rPr lang="en-US" smtClean="0"/>
              <a:pPr/>
              <a:t>‹#›</a:t>
            </a:fld>
            <a:endParaRPr lang="en-US"/>
          </a:p>
        </p:txBody>
      </p:sp>
    </p:spTree>
    <p:extLst>
      <p:ext uri="{BB962C8B-B14F-4D97-AF65-F5344CB8AC3E}">
        <p14:creationId xmlns:p14="http://schemas.microsoft.com/office/powerpoint/2010/main" val="28038893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1B9E-AA8E-467D-8755-319D623B1B7D}"/>
              </a:ext>
            </a:extLst>
          </p:cNvPr>
          <p:cNvSpPr>
            <a:spLocks noGrp="1"/>
          </p:cNvSpPr>
          <p:nvPr>
            <p:ph type="title"/>
          </p:nvPr>
        </p:nvSpPr>
        <p:spPr/>
        <p:txBody>
          <a:bodyPr/>
          <a:lstStyle/>
          <a:p>
            <a:r>
              <a:rPr lang="en-US" sz="5400"/>
              <a:t>Company Overview</a:t>
            </a:r>
            <a:endParaRPr lang="en-US"/>
          </a:p>
        </p:txBody>
      </p:sp>
      <p:sp>
        <p:nvSpPr>
          <p:cNvPr id="3" name="Text Placeholder 2">
            <a:extLst>
              <a:ext uri="{FF2B5EF4-FFF2-40B4-BE49-F238E27FC236}">
                <a16:creationId xmlns:a16="http://schemas.microsoft.com/office/drawing/2014/main" id="{AB18A9DA-B54A-4734-AA1F-7477A0A0FFBA}"/>
              </a:ext>
            </a:extLst>
          </p:cNvPr>
          <p:cNvSpPr>
            <a:spLocks noGrp="1"/>
          </p:cNvSpPr>
          <p:nvPr>
            <p:ph type="body" sz="quarter" idx="13"/>
          </p:nvPr>
        </p:nvSpPr>
        <p:spPr/>
        <p:txBody>
          <a:bodyPr/>
          <a:lstStyle/>
          <a:p>
            <a:r>
              <a:rPr lang="en-US" sz="4000" b="0" dirty="0"/>
              <a:t>Gina Diaz</a:t>
            </a:r>
            <a:br>
              <a:rPr lang="en-US" sz="4000" b="0" dirty="0"/>
            </a:br>
            <a:r>
              <a:rPr lang="en-US" dirty="0"/>
              <a:t>Enterprise Account Executive</a:t>
            </a:r>
            <a:r>
              <a:rPr lang="en-US" sz="2800" b="0" dirty="0"/>
              <a:t>, SLED (State, Local Government, K12)</a:t>
            </a:r>
          </a:p>
        </p:txBody>
      </p:sp>
    </p:spTree>
    <p:extLst>
      <p:ext uri="{BB962C8B-B14F-4D97-AF65-F5344CB8AC3E}">
        <p14:creationId xmlns:p14="http://schemas.microsoft.com/office/powerpoint/2010/main" val="2326056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F69BFE-8CEA-0949-9A0C-B8AFB12D8E53}"/>
              </a:ext>
            </a:extLst>
          </p:cNvPr>
          <p:cNvSpPr/>
          <p:nvPr/>
        </p:nvSpPr>
        <p:spPr>
          <a:xfrm>
            <a:off x="0" y="1227495"/>
            <a:ext cx="12192000" cy="18234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Calibri Light" panose="020F0302020204030204" pitchFamily="34" charset="0"/>
                <a:cs typeface="Calibri Light" panose="020F0302020204030204" pitchFamily="34" charset="0"/>
              </a:rPr>
              <a:t>We deliver solutions that bring </a:t>
            </a:r>
            <a:r>
              <a:rPr lang="en-US" sz="2800" b="1">
                <a:solidFill>
                  <a:schemeClr val="bg1"/>
                </a:solidFill>
              </a:rPr>
              <a:t>speed, precision and efficiency </a:t>
            </a:r>
            <a:br>
              <a:rPr lang="en-US" sz="2800" b="1">
                <a:solidFill>
                  <a:schemeClr val="bg1"/>
                </a:solidFill>
              </a:rPr>
            </a:br>
            <a:r>
              <a:rPr lang="en-US" sz="2800" b="1">
                <a:solidFill>
                  <a:schemeClr val="bg1"/>
                </a:solidFill>
              </a:rPr>
              <a:t>to every phase of the building lifecycle. </a:t>
            </a:r>
            <a:r>
              <a:rPr lang="en-US" sz="2800">
                <a:solidFill>
                  <a:schemeClr val="bg1"/>
                </a:solidFill>
                <a:latin typeface="Calibri Light" panose="020F0302020204030204" pitchFamily="34" charset="0"/>
                <a:cs typeface="Calibri Light" panose="020F0302020204030204" pitchFamily="34" charset="0"/>
              </a:rPr>
              <a:t>Some of our significant </a:t>
            </a:r>
            <a:br>
              <a:rPr lang="en-US" sz="2800">
                <a:solidFill>
                  <a:schemeClr val="bg1"/>
                </a:solidFill>
                <a:latin typeface="Calibri Light" panose="020F0302020204030204" pitchFamily="34" charset="0"/>
                <a:cs typeface="Calibri Light" panose="020F0302020204030204" pitchFamily="34" charset="0"/>
              </a:rPr>
            </a:br>
            <a:r>
              <a:rPr lang="en-US" sz="2800">
                <a:solidFill>
                  <a:schemeClr val="bg1"/>
                </a:solidFill>
                <a:latin typeface="Calibri Light" panose="020F0302020204030204" pitchFamily="34" charset="0"/>
                <a:cs typeface="Calibri Light" panose="020F0302020204030204" pitchFamily="34" charset="0"/>
              </a:rPr>
              <a:t>industry</a:t>
            </a:r>
            <a:r>
              <a:rPr lang="en-US" sz="2800" baseline="0">
                <a:solidFill>
                  <a:schemeClr val="bg1"/>
                </a:solidFill>
                <a:latin typeface="Calibri Light" panose="020F0302020204030204" pitchFamily="34" charset="0"/>
                <a:cs typeface="Calibri Light" panose="020F0302020204030204" pitchFamily="34" charset="0"/>
              </a:rPr>
              <a:t> contributions include:</a:t>
            </a:r>
          </a:p>
        </p:txBody>
      </p:sp>
      <p:sp>
        <p:nvSpPr>
          <p:cNvPr id="18" name="Rectangle 17">
            <a:extLst>
              <a:ext uri="{FF2B5EF4-FFF2-40B4-BE49-F238E27FC236}">
                <a16:creationId xmlns:a16="http://schemas.microsoft.com/office/drawing/2014/main" id="{F47261DF-9AD4-9748-BEB7-0C149973ECF6}"/>
              </a:ext>
            </a:extLst>
          </p:cNvPr>
          <p:cNvSpPr/>
          <p:nvPr/>
        </p:nvSpPr>
        <p:spPr>
          <a:xfrm>
            <a:off x="736058" y="3648686"/>
            <a:ext cx="3424419" cy="3167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94C4B39-B0A2-F248-A1DE-8B5D5F65561A}"/>
              </a:ext>
            </a:extLst>
          </p:cNvPr>
          <p:cNvSpPr/>
          <p:nvPr/>
        </p:nvSpPr>
        <p:spPr>
          <a:xfrm>
            <a:off x="8031523" y="3965435"/>
            <a:ext cx="3424419" cy="182344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Aft>
                <a:spcPts val="0"/>
              </a:spcAft>
              <a:buClrTx/>
              <a:buSzTx/>
              <a:buFontTx/>
              <a:buNone/>
              <a:tabLst/>
              <a:defRPr/>
            </a:pPr>
            <a:r>
              <a:rPr kumimoji="0" lang="en-US" sz="2200" i="0" u="none" strike="noStrike" kern="1200" cap="none" spc="0" normalizeH="0" baseline="0" noProof="0">
                <a:ln>
                  <a:noFill/>
                </a:ln>
                <a:solidFill>
                  <a:srgbClr val="333F48"/>
                </a:solidFill>
                <a:effectLst/>
                <a:uLnTx/>
                <a:uFillTx/>
                <a:latin typeface="Calibri" panose="020F0502020204030204"/>
                <a:ea typeface="+mn-ea"/>
                <a:cs typeface="+mn-cs"/>
              </a:rPr>
              <a:t>Creator of </a:t>
            </a:r>
          </a:p>
          <a:p>
            <a:pPr marL="0" marR="0" lvl="0" indent="0" algn="ctr" defTabSz="914400" rtl="0" eaLnBrk="1" fontAlgn="auto" latinLnBrk="0" hangingPunct="1">
              <a:spcAft>
                <a:spcPts val="0"/>
              </a:spcAft>
              <a:buClrTx/>
              <a:buSzTx/>
              <a:buFontTx/>
              <a:buNone/>
              <a:tabLst/>
              <a:defRPr/>
            </a:pPr>
            <a:r>
              <a:rPr kumimoji="0" lang="en-US" sz="2200" b="1" i="0" u="none" strike="noStrike" kern="1200" cap="none" spc="0" normalizeH="0" baseline="0" noProof="0">
                <a:ln>
                  <a:noFill/>
                </a:ln>
                <a:solidFill>
                  <a:srgbClr val="333F48"/>
                </a:solidFill>
                <a:effectLst/>
                <a:uLnTx/>
                <a:uFillTx/>
                <a:latin typeface="Calibri" panose="020F0502020204030204"/>
                <a:ea typeface="+mn-ea"/>
                <a:cs typeface="+mn-cs"/>
              </a:rPr>
              <a:t>Job Order Contracting (JOC) </a:t>
            </a:r>
          </a:p>
          <a:p>
            <a:pPr marL="0" marR="0" lvl="0" indent="0" algn="ctr" defTabSz="914400" rtl="0" eaLnBrk="1" fontAlgn="auto" latinLnBrk="0" hangingPunct="1">
              <a:spcAft>
                <a:spcPts val="0"/>
              </a:spcAft>
              <a:buClrTx/>
              <a:buSzTx/>
              <a:buFontTx/>
              <a:buNone/>
              <a:tabLst/>
              <a:defRPr/>
            </a:pPr>
            <a:r>
              <a:rPr kumimoji="0" lang="en-US" sz="2200" b="0" i="0" u="none" strike="noStrike" kern="1200" cap="none" spc="0" normalizeH="0" baseline="0" noProof="0">
                <a:ln>
                  <a:noFill/>
                </a:ln>
                <a:solidFill>
                  <a:srgbClr val="333F48"/>
                </a:solidFill>
                <a:effectLst/>
                <a:uLnTx/>
                <a:uFillTx/>
                <a:latin typeface="Calibri" panose="020F0502020204030204"/>
                <a:ea typeface="+mn-ea"/>
                <a:cs typeface="+mn-cs"/>
              </a:rPr>
              <a:t>process and data</a:t>
            </a:r>
          </a:p>
        </p:txBody>
      </p:sp>
      <p:sp>
        <p:nvSpPr>
          <p:cNvPr id="20" name="Rectangle 19">
            <a:extLst>
              <a:ext uri="{FF2B5EF4-FFF2-40B4-BE49-F238E27FC236}">
                <a16:creationId xmlns:a16="http://schemas.microsoft.com/office/drawing/2014/main" id="{1AD748B9-3934-B546-B6F1-718D955BB008}"/>
              </a:ext>
            </a:extLst>
          </p:cNvPr>
          <p:cNvSpPr/>
          <p:nvPr/>
        </p:nvSpPr>
        <p:spPr>
          <a:xfrm>
            <a:off x="4383790" y="3651504"/>
            <a:ext cx="3424419" cy="3167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23EF35B-7BA9-0341-9154-1A9851A04954}"/>
              </a:ext>
            </a:extLst>
          </p:cNvPr>
          <p:cNvSpPr/>
          <p:nvPr/>
        </p:nvSpPr>
        <p:spPr>
          <a:xfrm>
            <a:off x="4383790" y="3958934"/>
            <a:ext cx="3424419" cy="182344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500"/>
              </a:spcBef>
              <a:spcAft>
                <a:spcPts val="0"/>
              </a:spcAft>
              <a:buClrTx/>
              <a:buSzTx/>
              <a:buFontTx/>
              <a:buNone/>
              <a:tabLst/>
              <a:defRPr/>
            </a:pPr>
            <a:r>
              <a:rPr kumimoji="0" lang="en-US" sz="2200" b="0" i="0" u="none" strike="noStrike" kern="1200" cap="none" spc="0" normalizeH="0" baseline="0" noProof="0">
                <a:ln>
                  <a:noFill/>
                </a:ln>
                <a:solidFill>
                  <a:srgbClr val="333F48"/>
                </a:solidFill>
                <a:effectLst/>
                <a:uLnTx/>
                <a:uFillTx/>
                <a:latin typeface="Calibri" panose="020F0502020204030204"/>
                <a:ea typeface="+mn-ea"/>
                <a:cs typeface="+mn-cs"/>
              </a:rPr>
              <a:t>Pioneer of </a:t>
            </a:r>
            <a:r>
              <a:rPr kumimoji="0" lang="en-US" sz="2200" b="1" i="0" u="none" strike="noStrike" kern="1200" cap="none" spc="0" normalizeH="0" baseline="0" noProof="0" err="1">
                <a:ln>
                  <a:noFill/>
                </a:ln>
                <a:solidFill>
                  <a:srgbClr val="333F48"/>
                </a:solidFill>
                <a:effectLst/>
                <a:uLnTx/>
                <a:uFillTx/>
                <a:latin typeface="Calibri" panose="020F0502020204030204"/>
                <a:ea typeface="+mn-ea"/>
                <a:cs typeface="+mn-cs"/>
              </a:rPr>
              <a:t>RSMeans</a:t>
            </a:r>
            <a:r>
              <a:rPr kumimoji="0" lang="en-US" sz="2200" b="1" i="0" u="none" strike="noStrike" kern="1200" cap="none" spc="0" normalizeH="0" baseline="0" noProof="0">
                <a:ln>
                  <a:noFill/>
                </a:ln>
                <a:solidFill>
                  <a:srgbClr val="333F48"/>
                </a:solidFill>
                <a:effectLst/>
                <a:uLnTx/>
                <a:uFillTx/>
                <a:latin typeface="Calibri" panose="020F0502020204030204"/>
                <a:ea typeface="+mn-ea"/>
                <a:cs typeface="+mn-cs"/>
              </a:rPr>
              <a:t> data, </a:t>
            </a:r>
            <a:r>
              <a:rPr kumimoji="0" lang="en-US" sz="2200" b="0" i="0" u="none" strike="noStrike" kern="1200" cap="none" spc="0" normalizeH="0" baseline="0" noProof="0">
                <a:ln>
                  <a:noFill/>
                </a:ln>
                <a:solidFill>
                  <a:srgbClr val="333F48"/>
                </a:solidFill>
                <a:effectLst/>
                <a:uLnTx/>
                <a:uFillTx/>
                <a:latin typeface="Calibri" panose="020F0502020204030204"/>
                <a:ea typeface="+mn-ea"/>
                <a:cs typeface="+mn-cs"/>
              </a:rPr>
              <a:t>industry-standard cost estimating data</a:t>
            </a:r>
          </a:p>
        </p:txBody>
      </p:sp>
      <p:sp>
        <p:nvSpPr>
          <p:cNvPr id="22" name="Rectangle 21">
            <a:extLst>
              <a:ext uri="{FF2B5EF4-FFF2-40B4-BE49-F238E27FC236}">
                <a16:creationId xmlns:a16="http://schemas.microsoft.com/office/drawing/2014/main" id="{A197B786-D453-B741-A03F-3448C6CB1F5E}"/>
              </a:ext>
            </a:extLst>
          </p:cNvPr>
          <p:cNvSpPr/>
          <p:nvPr/>
        </p:nvSpPr>
        <p:spPr>
          <a:xfrm>
            <a:off x="8031523" y="3648686"/>
            <a:ext cx="3424419" cy="3167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FB14B44-5754-B049-94B3-DAE9F0DB6C87}"/>
              </a:ext>
            </a:extLst>
          </p:cNvPr>
          <p:cNvSpPr/>
          <p:nvPr/>
        </p:nvSpPr>
        <p:spPr>
          <a:xfrm>
            <a:off x="736058" y="3965435"/>
            <a:ext cx="3424419" cy="182344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500"/>
              </a:spcBef>
              <a:spcAft>
                <a:spcPts val="0"/>
              </a:spcAft>
              <a:buClrTx/>
              <a:buSzTx/>
              <a:buFontTx/>
              <a:buNone/>
              <a:tabLst/>
              <a:defRPr/>
            </a:pPr>
            <a:r>
              <a:rPr kumimoji="0" lang="en-US" sz="2200" b="0" i="0" u="none" strike="noStrike" kern="1200" cap="none" spc="0" normalizeH="0" baseline="0" noProof="0">
                <a:ln>
                  <a:noFill/>
                </a:ln>
                <a:solidFill>
                  <a:srgbClr val="333F48"/>
                </a:solidFill>
                <a:effectLst/>
                <a:uLnTx/>
                <a:uFillTx/>
                <a:latin typeface="Calibri" panose="020F0502020204030204"/>
                <a:ea typeface="+mn-ea"/>
                <a:cs typeface="+mn-cs"/>
              </a:rPr>
              <a:t>Developer of </a:t>
            </a:r>
            <a:r>
              <a:rPr kumimoji="0" lang="en-US" sz="2200" b="1" i="0" u="none" strike="noStrike" kern="1200" cap="none" spc="0" normalizeH="0" baseline="0" noProof="0">
                <a:ln>
                  <a:noFill/>
                </a:ln>
                <a:solidFill>
                  <a:srgbClr val="333F48"/>
                </a:solidFill>
                <a:effectLst/>
                <a:uLnTx/>
                <a:uFillTx/>
                <a:latin typeface="Calibri" panose="020F0502020204030204"/>
                <a:ea typeface="+mn-ea"/>
                <a:cs typeface="+mn-cs"/>
              </a:rPr>
              <a:t>Facilities Intelligence Solutions </a:t>
            </a:r>
            <a:r>
              <a:rPr kumimoji="0" lang="en-US" sz="2200" b="0" i="0" u="none" strike="noStrike" kern="1200" cap="none" spc="0" normalizeH="0" baseline="0" noProof="0">
                <a:ln>
                  <a:noFill/>
                </a:ln>
                <a:solidFill>
                  <a:srgbClr val="333F48"/>
                </a:solidFill>
                <a:effectLst/>
                <a:uLnTx/>
                <a:uFillTx/>
                <a:latin typeface="Calibri" panose="020F0502020204030204"/>
                <a:ea typeface="+mn-ea"/>
                <a:cs typeface="+mn-cs"/>
              </a:rPr>
              <a:t>for strategic decision making</a:t>
            </a:r>
          </a:p>
        </p:txBody>
      </p:sp>
      <p:sp>
        <p:nvSpPr>
          <p:cNvPr id="15" name="Title 2">
            <a:extLst>
              <a:ext uri="{FF2B5EF4-FFF2-40B4-BE49-F238E27FC236}">
                <a16:creationId xmlns:a16="http://schemas.microsoft.com/office/drawing/2014/main" id="{585FE978-8769-D346-9DB4-6CF681887CF0}"/>
              </a:ext>
            </a:extLst>
          </p:cNvPr>
          <p:cNvSpPr>
            <a:spLocks noGrp="1"/>
          </p:cNvSpPr>
          <p:nvPr>
            <p:ph type="title"/>
          </p:nvPr>
        </p:nvSpPr>
        <p:spPr/>
        <p:txBody>
          <a:bodyPr/>
          <a:lstStyle/>
          <a:p>
            <a:pPr algn="ctr"/>
            <a:r>
              <a:rPr lang="en-US"/>
              <a:t>Who We Are</a:t>
            </a:r>
          </a:p>
        </p:txBody>
      </p:sp>
    </p:spTree>
    <p:extLst>
      <p:ext uri="{BB962C8B-B14F-4D97-AF65-F5344CB8AC3E}">
        <p14:creationId xmlns:p14="http://schemas.microsoft.com/office/powerpoint/2010/main" val="301046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89721D-0AD0-2B47-90AC-F272D624B975}"/>
              </a:ext>
            </a:extLst>
          </p:cNvPr>
          <p:cNvGrpSpPr/>
          <p:nvPr/>
        </p:nvGrpSpPr>
        <p:grpSpPr>
          <a:xfrm>
            <a:off x="0" y="2268080"/>
            <a:ext cx="3330950" cy="2326314"/>
            <a:chOff x="0" y="2268080"/>
            <a:chExt cx="3330950" cy="2326314"/>
          </a:xfrm>
        </p:grpSpPr>
        <p:sp>
          <p:nvSpPr>
            <p:cNvPr id="6" name="Rectangle 5">
              <a:extLst>
                <a:ext uri="{FF2B5EF4-FFF2-40B4-BE49-F238E27FC236}">
                  <a16:creationId xmlns:a16="http://schemas.microsoft.com/office/drawing/2014/main" id="{80FC64E4-5B1D-3648-AF6B-20FAB6C403CD}"/>
                </a:ext>
              </a:extLst>
            </p:cNvPr>
            <p:cNvSpPr/>
            <p:nvPr/>
          </p:nvSpPr>
          <p:spPr>
            <a:xfrm>
              <a:off x="0" y="2268080"/>
              <a:ext cx="3330950" cy="2326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Software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Improve Workflows</a:t>
              </a:r>
            </a:p>
          </p:txBody>
        </p:sp>
        <p:pic>
          <p:nvPicPr>
            <p:cNvPr id="5" name="Picture 4">
              <a:extLst>
                <a:ext uri="{FF2B5EF4-FFF2-40B4-BE49-F238E27FC236}">
                  <a16:creationId xmlns:a16="http://schemas.microsoft.com/office/drawing/2014/main" id="{9620C549-03A5-8341-9E31-3E13509C6C83}"/>
                </a:ext>
              </a:extLst>
            </p:cNvPr>
            <p:cNvPicPr>
              <a:picLocks noChangeAspect="1"/>
            </p:cNvPicPr>
            <p:nvPr/>
          </p:nvPicPr>
          <p:blipFill>
            <a:blip r:embed="rId3"/>
            <a:stretch>
              <a:fillRect/>
            </a:stretch>
          </p:blipFill>
          <p:spPr>
            <a:xfrm>
              <a:off x="1352549" y="2869311"/>
              <a:ext cx="625851" cy="509271"/>
            </a:xfrm>
            <a:prstGeom prst="rect">
              <a:avLst/>
            </a:prstGeom>
          </p:spPr>
        </p:pic>
      </p:grpSp>
      <p:grpSp>
        <p:nvGrpSpPr>
          <p:cNvPr id="8" name="Group 7">
            <a:extLst>
              <a:ext uri="{FF2B5EF4-FFF2-40B4-BE49-F238E27FC236}">
                <a16:creationId xmlns:a16="http://schemas.microsoft.com/office/drawing/2014/main" id="{ED801B03-A0E2-BA49-9536-5B5E7394E36F}"/>
              </a:ext>
            </a:extLst>
          </p:cNvPr>
          <p:cNvGrpSpPr/>
          <p:nvPr/>
        </p:nvGrpSpPr>
        <p:grpSpPr>
          <a:xfrm>
            <a:off x="0" y="-4139"/>
            <a:ext cx="3330950" cy="2321073"/>
            <a:chOff x="0" y="5288"/>
            <a:chExt cx="3330950" cy="2321073"/>
          </a:xfrm>
        </p:grpSpPr>
        <p:sp>
          <p:nvSpPr>
            <p:cNvPr id="4" name="Rectangle 3">
              <a:extLst>
                <a:ext uri="{FF2B5EF4-FFF2-40B4-BE49-F238E27FC236}">
                  <a16:creationId xmlns:a16="http://schemas.microsoft.com/office/drawing/2014/main" id="{99215974-C43F-3541-AC59-50F0B7A56F20}"/>
                </a:ext>
              </a:extLst>
            </p:cNvPr>
            <p:cNvSpPr/>
            <p:nvPr/>
          </p:nvSpPr>
          <p:spPr>
            <a:xfrm>
              <a:off x="0" y="5288"/>
              <a:ext cx="3330950" cy="2321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Drive Meaningful Action</a:t>
              </a:r>
            </a:p>
          </p:txBody>
        </p:sp>
        <p:pic>
          <p:nvPicPr>
            <p:cNvPr id="10" name="Picture 9">
              <a:extLst>
                <a:ext uri="{FF2B5EF4-FFF2-40B4-BE49-F238E27FC236}">
                  <a16:creationId xmlns:a16="http://schemas.microsoft.com/office/drawing/2014/main" id="{A81E4322-EA6F-1443-81CF-FBE6745C42E4}"/>
                </a:ext>
              </a:extLst>
            </p:cNvPr>
            <p:cNvPicPr>
              <a:picLocks noChangeAspect="1"/>
            </p:cNvPicPr>
            <p:nvPr/>
          </p:nvPicPr>
          <p:blipFill>
            <a:blip r:embed="rId4"/>
            <a:stretch>
              <a:fillRect/>
            </a:stretch>
          </p:blipFill>
          <p:spPr>
            <a:xfrm>
              <a:off x="1309599" y="625640"/>
              <a:ext cx="711751" cy="509271"/>
            </a:xfrm>
            <a:prstGeom prst="rect">
              <a:avLst/>
            </a:prstGeom>
          </p:spPr>
        </p:pic>
      </p:grpSp>
      <p:grpSp>
        <p:nvGrpSpPr>
          <p:cNvPr id="2" name="Group 1">
            <a:extLst>
              <a:ext uri="{FF2B5EF4-FFF2-40B4-BE49-F238E27FC236}">
                <a16:creationId xmlns:a16="http://schemas.microsoft.com/office/drawing/2014/main" id="{BD8C1897-DA2C-0544-A4AD-F808208BBF89}"/>
              </a:ext>
            </a:extLst>
          </p:cNvPr>
          <p:cNvGrpSpPr/>
          <p:nvPr/>
        </p:nvGrpSpPr>
        <p:grpSpPr>
          <a:xfrm>
            <a:off x="0" y="4531687"/>
            <a:ext cx="3330950" cy="2326313"/>
            <a:chOff x="0" y="4531687"/>
            <a:chExt cx="3330950" cy="2326313"/>
          </a:xfrm>
        </p:grpSpPr>
        <p:sp>
          <p:nvSpPr>
            <p:cNvPr id="7" name="Rectangle 6">
              <a:extLst>
                <a:ext uri="{FF2B5EF4-FFF2-40B4-BE49-F238E27FC236}">
                  <a16:creationId xmlns:a16="http://schemas.microsoft.com/office/drawing/2014/main" id="{6A5538BF-02AC-A849-8F1B-889E1C0813B4}"/>
                </a:ext>
              </a:extLst>
            </p:cNvPr>
            <p:cNvSpPr/>
            <p:nvPr/>
          </p:nvSpPr>
          <p:spPr>
            <a:xfrm>
              <a:off x="0" y="4531687"/>
              <a:ext cx="3330950" cy="23263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Expertise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Deliver Results</a:t>
              </a:r>
            </a:p>
          </p:txBody>
        </p:sp>
        <p:pic>
          <p:nvPicPr>
            <p:cNvPr id="11" name="Picture 10">
              <a:extLst>
                <a:ext uri="{FF2B5EF4-FFF2-40B4-BE49-F238E27FC236}">
                  <a16:creationId xmlns:a16="http://schemas.microsoft.com/office/drawing/2014/main" id="{97C7D975-3FF8-2343-94E0-4F910DF83639}"/>
                </a:ext>
              </a:extLst>
            </p:cNvPr>
            <p:cNvPicPr>
              <a:picLocks noChangeAspect="1"/>
            </p:cNvPicPr>
            <p:nvPr/>
          </p:nvPicPr>
          <p:blipFill>
            <a:blip r:embed="rId5"/>
            <a:stretch>
              <a:fillRect/>
            </a:stretch>
          </p:blipFill>
          <p:spPr>
            <a:xfrm>
              <a:off x="1204010" y="5071677"/>
              <a:ext cx="922928" cy="521109"/>
            </a:xfrm>
            <a:prstGeom prst="rect">
              <a:avLst/>
            </a:prstGeom>
          </p:spPr>
        </p:pic>
      </p:grpSp>
      <p:pic>
        <p:nvPicPr>
          <p:cNvPr id="12" name="Picture 11" descr="A close up of a logo&#10;&#10;Description automatically generated">
            <a:extLst>
              <a:ext uri="{FF2B5EF4-FFF2-40B4-BE49-F238E27FC236}">
                <a16:creationId xmlns:a16="http://schemas.microsoft.com/office/drawing/2014/main" id="{0DD9CED4-FADB-174A-8910-77154C24C04F}"/>
              </a:ext>
            </a:extLst>
          </p:cNvPr>
          <p:cNvPicPr>
            <a:picLocks noChangeAspect="1"/>
          </p:cNvPicPr>
          <p:nvPr/>
        </p:nvPicPr>
        <p:blipFill>
          <a:blip r:embed="rId6"/>
          <a:stretch>
            <a:fillRect/>
          </a:stretch>
        </p:blipFill>
        <p:spPr>
          <a:xfrm>
            <a:off x="3724296" y="1040383"/>
            <a:ext cx="8081693" cy="4676397"/>
          </a:xfrm>
          <a:prstGeom prst="rect">
            <a:avLst/>
          </a:prstGeom>
        </p:spPr>
      </p:pic>
    </p:spTree>
    <p:extLst>
      <p:ext uri="{BB962C8B-B14F-4D97-AF65-F5344CB8AC3E}">
        <p14:creationId xmlns:p14="http://schemas.microsoft.com/office/powerpoint/2010/main" val="306593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3989F-C67B-1946-90E2-1A0029ECD8DA}"/>
              </a:ext>
            </a:extLst>
          </p:cNvPr>
          <p:cNvPicPr>
            <a:picLocks noChangeAspect="1"/>
          </p:cNvPicPr>
          <p:nvPr/>
        </p:nvPicPr>
        <p:blipFill>
          <a:blip r:embed="rId3"/>
          <a:stretch>
            <a:fillRect/>
          </a:stretch>
        </p:blipFill>
        <p:spPr>
          <a:xfrm>
            <a:off x="-1" y="1766381"/>
            <a:ext cx="12191999" cy="3325237"/>
          </a:xfrm>
          <a:prstGeom prst="rect">
            <a:avLst/>
          </a:prstGeom>
        </p:spPr>
      </p:pic>
      <p:sp>
        <p:nvSpPr>
          <p:cNvPr id="2" name="Title 1">
            <a:extLst>
              <a:ext uri="{FF2B5EF4-FFF2-40B4-BE49-F238E27FC236}">
                <a16:creationId xmlns:a16="http://schemas.microsoft.com/office/drawing/2014/main" id="{97F61DB3-7748-D344-B12F-95400C7670B5}"/>
              </a:ext>
            </a:extLst>
          </p:cNvPr>
          <p:cNvSpPr>
            <a:spLocks noGrp="1"/>
          </p:cNvSpPr>
          <p:nvPr>
            <p:ph type="title" idx="4294967295"/>
          </p:nvPr>
        </p:nvSpPr>
        <p:spPr>
          <a:xfrm>
            <a:off x="513699" y="317500"/>
            <a:ext cx="10683875" cy="677863"/>
          </a:xfrm>
        </p:spPr>
        <p:txBody>
          <a:bodyPr>
            <a:normAutofit fontScale="90000"/>
          </a:bodyPr>
          <a:lstStyle/>
          <a:p>
            <a:pPr algn="ctr"/>
            <a:r>
              <a:rPr lang="en-US" b="1"/>
              <a:t>Who We Serve</a:t>
            </a:r>
          </a:p>
        </p:txBody>
      </p:sp>
      <p:pic>
        <p:nvPicPr>
          <p:cNvPr id="5" name="Picture 4" descr="A picture containing drawing, plate&#10;&#10;Description automatically generated">
            <a:extLst>
              <a:ext uri="{FF2B5EF4-FFF2-40B4-BE49-F238E27FC236}">
                <a16:creationId xmlns:a16="http://schemas.microsoft.com/office/drawing/2014/main" id="{7625C6F9-D974-554A-9A0F-FDC8705D727C}"/>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512834" y="2335057"/>
            <a:ext cx="904988" cy="904988"/>
          </a:xfrm>
          <a:prstGeom prst="rect">
            <a:avLst/>
          </a:prstGeom>
        </p:spPr>
      </p:pic>
      <p:pic>
        <p:nvPicPr>
          <p:cNvPr id="9" name="Picture 8" descr="A close up of a sign&#10;&#10;Description automatically generated">
            <a:extLst>
              <a:ext uri="{FF2B5EF4-FFF2-40B4-BE49-F238E27FC236}">
                <a16:creationId xmlns:a16="http://schemas.microsoft.com/office/drawing/2014/main" id="{AB86C5BE-873D-D04A-A933-F115A8053BA2}"/>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8565102" y="2335058"/>
            <a:ext cx="904988" cy="904988"/>
          </a:xfrm>
          <a:prstGeom prst="rect">
            <a:avLst/>
          </a:prstGeom>
        </p:spPr>
      </p:pic>
      <p:pic>
        <p:nvPicPr>
          <p:cNvPr id="11" name="Picture 10" descr="A close up of a logo&#10;&#10;Description automatically generated">
            <a:extLst>
              <a:ext uri="{FF2B5EF4-FFF2-40B4-BE49-F238E27FC236}">
                <a16:creationId xmlns:a16="http://schemas.microsoft.com/office/drawing/2014/main" id="{91A0C72D-1924-B246-8B29-E342F75A578F}"/>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4669640" y="2335059"/>
            <a:ext cx="904988" cy="904988"/>
          </a:xfrm>
          <a:prstGeom prst="rect">
            <a:avLst/>
          </a:prstGeom>
        </p:spPr>
      </p:pic>
      <p:pic>
        <p:nvPicPr>
          <p:cNvPr id="13" name="Picture 12" descr="A close up of a logo&#10;&#10;Description automatically generated">
            <a:extLst>
              <a:ext uri="{FF2B5EF4-FFF2-40B4-BE49-F238E27FC236}">
                <a16:creationId xmlns:a16="http://schemas.microsoft.com/office/drawing/2014/main" id="{4286EF4F-B108-B847-9FF7-F2489D9A2F1A}"/>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6617371" y="2335060"/>
            <a:ext cx="904988" cy="904988"/>
          </a:xfrm>
          <a:prstGeom prst="rect">
            <a:avLst/>
          </a:prstGeom>
        </p:spPr>
      </p:pic>
      <p:pic>
        <p:nvPicPr>
          <p:cNvPr id="15" name="Picture 14" descr="A close up of a sign&#10;&#10;Description automatically generated">
            <a:extLst>
              <a:ext uri="{FF2B5EF4-FFF2-40B4-BE49-F238E27FC236}">
                <a16:creationId xmlns:a16="http://schemas.microsoft.com/office/drawing/2014/main" id="{9BA87A5E-F725-AB4C-BBB2-A3F5F48F7F15}"/>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2721909" y="2335061"/>
            <a:ext cx="904988" cy="904988"/>
          </a:xfrm>
          <a:prstGeom prst="rect">
            <a:avLst/>
          </a:prstGeom>
        </p:spPr>
      </p:pic>
      <p:pic>
        <p:nvPicPr>
          <p:cNvPr id="17" name="Picture 16" descr="A picture containing computer&#10;&#10;Description automatically generated">
            <a:extLst>
              <a:ext uri="{FF2B5EF4-FFF2-40B4-BE49-F238E27FC236}">
                <a16:creationId xmlns:a16="http://schemas.microsoft.com/office/drawing/2014/main" id="{64A645D2-4C23-AB44-A197-1FCDA93186DC}"/>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774178" y="2335061"/>
            <a:ext cx="904988" cy="904988"/>
          </a:xfrm>
          <a:prstGeom prst="rect">
            <a:avLst/>
          </a:prstGeom>
        </p:spPr>
      </p:pic>
      <p:sp>
        <p:nvSpPr>
          <p:cNvPr id="21" name="TextBox 20">
            <a:extLst>
              <a:ext uri="{FF2B5EF4-FFF2-40B4-BE49-F238E27FC236}">
                <a16:creationId xmlns:a16="http://schemas.microsoft.com/office/drawing/2014/main" id="{773BB720-F98C-A044-8099-683B1F230452}"/>
              </a:ext>
            </a:extLst>
          </p:cNvPr>
          <p:cNvSpPr txBox="1"/>
          <p:nvPr/>
        </p:nvSpPr>
        <p:spPr>
          <a:xfrm>
            <a:off x="7803368" y="3496281"/>
            <a:ext cx="2428456" cy="830997"/>
          </a:xfrm>
          <a:prstGeom prst="rect">
            <a:avLst/>
          </a:prstGeom>
          <a:noFill/>
        </p:spPr>
        <p:txBody>
          <a:bodyPr wrap="square" rtlCol="0">
            <a:spAutoFit/>
          </a:bodyPr>
          <a:lstStyle/>
          <a:p>
            <a:pPr algn="ctr"/>
            <a:r>
              <a:rPr lang="en-US" sz="2400" b="1">
                <a:solidFill>
                  <a:schemeClr val="bg1"/>
                </a:solidFill>
              </a:rPr>
              <a:t>Federal Government</a:t>
            </a:r>
          </a:p>
        </p:txBody>
      </p:sp>
      <p:sp>
        <p:nvSpPr>
          <p:cNvPr id="22" name="TextBox 21">
            <a:extLst>
              <a:ext uri="{FF2B5EF4-FFF2-40B4-BE49-F238E27FC236}">
                <a16:creationId xmlns:a16="http://schemas.microsoft.com/office/drawing/2014/main" id="{7AC00233-A475-9542-ADD2-358F8888DDF7}"/>
              </a:ext>
            </a:extLst>
          </p:cNvPr>
          <p:cNvSpPr txBox="1"/>
          <p:nvPr/>
        </p:nvSpPr>
        <p:spPr>
          <a:xfrm>
            <a:off x="1960175" y="3496281"/>
            <a:ext cx="2428456" cy="461665"/>
          </a:xfrm>
          <a:prstGeom prst="rect">
            <a:avLst/>
          </a:prstGeom>
          <a:noFill/>
        </p:spPr>
        <p:txBody>
          <a:bodyPr wrap="square" rtlCol="0">
            <a:spAutoFit/>
          </a:bodyPr>
          <a:lstStyle/>
          <a:p>
            <a:pPr algn="ctr"/>
            <a:r>
              <a:rPr lang="en-US" sz="2400" b="1">
                <a:solidFill>
                  <a:schemeClr val="bg1"/>
                </a:solidFill>
              </a:rPr>
              <a:t>K12</a:t>
            </a:r>
          </a:p>
        </p:txBody>
      </p:sp>
      <p:sp>
        <p:nvSpPr>
          <p:cNvPr id="23" name="TextBox 22">
            <a:extLst>
              <a:ext uri="{FF2B5EF4-FFF2-40B4-BE49-F238E27FC236}">
                <a16:creationId xmlns:a16="http://schemas.microsoft.com/office/drawing/2014/main" id="{0DB3104D-C641-3C41-8045-D0B63BBAF6C8}"/>
              </a:ext>
            </a:extLst>
          </p:cNvPr>
          <p:cNvSpPr txBox="1"/>
          <p:nvPr/>
        </p:nvSpPr>
        <p:spPr>
          <a:xfrm>
            <a:off x="3907906" y="3496281"/>
            <a:ext cx="2428456" cy="830997"/>
          </a:xfrm>
          <a:prstGeom prst="rect">
            <a:avLst/>
          </a:prstGeom>
          <a:noFill/>
        </p:spPr>
        <p:txBody>
          <a:bodyPr wrap="square" rtlCol="0">
            <a:spAutoFit/>
          </a:bodyPr>
          <a:lstStyle/>
          <a:p>
            <a:pPr algn="ctr"/>
            <a:r>
              <a:rPr lang="en-US" sz="2400" b="1">
                <a:solidFill>
                  <a:schemeClr val="bg1"/>
                </a:solidFill>
              </a:rPr>
              <a:t>Higher </a:t>
            </a:r>
            <a:br>
              <a:rPr lang="en-US" sz="2400" b="1">
                <a:solidFill>
                  <a:schemeClr val="bg1"/>
                </a:solidFill>
              </a:rPr>
            </a:br>
            <a:r>
              <a:rPr lang="en-US" sz="2400" b="1">
                <a:solidFill>
                  <a:schemeClr val="bg1"/>
                </a:solidFill>
              </a:rPr>
              <a:t>Education</a:t>
            </a:r>
          </a:p>
        </p:txBody>
      </p:sp>
      <p:sp>
        <p:nvSpPr>
          <p:cNvPr id="24" name="TextBox 23">
            <a:extLst>
              <a:ext uri="{FF2B5EF4-FFF2-40B4-BE49-F238E27FC236}">
                <a16:creationId xmlns:a16="http://schemas.microsoft.com/office/drawing/2014/main" id="{0B442B77-2C61-C744-B768-2263C8DD9076}"/>
              </a:ext>
            </a:extLst>
          </p:cNvPr>
          <p:cNvSpPr txBox="1"/>
          <p:nvPr/>
        </p:nvSpPr>
        <p:spPr>
          <a:xfrm>
            <a:off x="5855637" y="3496281"/>
            <a:ext cx="2428456" cy="461665"/>
          </a:xfrm>
          <a:prstGeom prst="rect">
            <a:avLst/>
          </a:prstGeom>
          <a:noFill/>
        </p:spPr>
        <p:txBody>
          <a:bodyPr wrap="square" rtlCol="0">
            <a:spAutoFit/>
          </a:bodyPr>
          <a:lstStyle/>
          <a:p>
            <a:pPr algn="ctr"/>
            <a:r>
              <a:rPr lang="en-US" sz="2400" b="1">
                <a:solidFill>
                  <a:schemeClr val="bg1"/>
                </a:solidFill>
              </a:rPr>
              <a:t>Healthcare</a:t>
            </a:r>
          </a:p>
        </p:txBody>
      </p:sp>
      <p:sp>
        <p:nvSpPr>
          <p:cNvPr id="25" name="TextBox 24">
            <a:extLst>
              <a:ext uri="{FF2B5EF4-FFF2-40B4-BE49-F238E27FC236}">
                <a16:creationId xmlns:a16="http://schemas.microsoft.com/office/drawing/2014/main" id="{FDAEE73E-8C84-B54A-B556-F8908FC1FCD1}"/>
              </a:ext>
            </a:extLst>
          </p:cNvPr>
          <p:cNvSpPr txBox="1"/>
          <p:nvPr/>
        </p:nvSpPr>
        <p:spPr>
          <a:xfrm>
            <a:off x="12444" y="3496281"/>
            <a:ext cx="2428456" cy="830997"/>
          </a:xfrm>
          <a:prstGeom prst="rect">
            <a:avLst/>
          </a:prstGeom>
          <a:noFill/>
        </p:spPr>
        <p:txBody>
          <a:bodyPr wrap="square" rtlCol="0">
            <a:spAutoFit/>
          </a:bodyPr>
          <a:lstStyle/>
          <a:p>
            <a:pPr algn="ctr"/>
            <a:r>
              <a:rPr lang="en-US" sz="2400" b="1">
                <a:solidFill>
                  <a:schemeClr val="bg1"/>
                </a:solidFill>
              </a:rPr>
              <a:t>State and Local Government</a:t>
            </a:r>
          </a:p>
        </p:txBody>
      </p:sp>
      <p:sp>
        <p:nvSpPr>
          <p:cNvPr id="26" name="TextBox 25">
            <a:extLst>
              <a:ext uri="{FF2B5EF4-FFF2-40B4-BE49-F238E27FC236}">
                <a16:creationId xmlns:a16="http://schemas.microsoft.com/office/drawing/2014/main" id="{FA0BD29A-E920-C14A-9DBB-5923AB78363A}"/>
              </a:ext>
            </a:extLst>
          </p:cNvPr>
          <p:cNvSpPr txBox="1"/>
          <p:nvPr/>
        </p:nvSpPr>
        <p:spPr>
          <a:xfrm>
            <a:off x="9751099" y="3496280"/>
            <a:ext cx="2428456" cy="1200329"/>
          </a:xfrm>
          <a:prstGeom prst="rect">
            <a:avLst/>
          </a:prstGeom>
          <a:noFill/>
        </p:spPr>
        <p:txBody>
          <a:bodyPr wrap="square" rtlCol="0">
            <a:spAutoFit/>
          </a:bodyPr>
          <a:lstStyle/>
          <a:p>
            <a:pPr algn="ctr"/>
            <a:r>
              <a:rPr lang="en-US" sz="2400" b="1">
                <a:solidFill>
                  <a:schemeClr val="bg1"/>
                </a:solidFill>
              </a:rPr>
              <a:t>Architects, </a:t>
            </a:r>
            <a:endParaRPr lang="en-US" sz="2400">
              <a:solidFill>
                <a:schemeClr val="bg1"/>
              </a:solidFill>
            </a:endParaRPr>
          </a:p>
          <a:p>
            <a:pPr algn="ctr"/>
            <a:r>
              <a:rPr lang="en-US" sz="2400" b="1">
                <a:solidFill>
                  <a:schemeClr val="bg1"/>
                </a:solidFill>
              </a:rPr>
              <a:t>Engineers and Contractors</a:t>
            </a:r>
            <a:endParaRPr lang="en-US" sz="2400">
              <a:solidFill>
                <a:schemeClr val="bg1"/>
              </a:solidFill>
            </a:endParaRPr>
          </a:p>
        </p:txBody>
      </p:sp>
    </p:spTree>
    <p:extLst>
      <p:ext uri="{BB962C8B-B14F-4D97-AF65-F5344CB8AC3E}">
        <p14:creationId xmlns:p14="http://schemas.microsoft.com/office/powerpoint/2010/main" val="114710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42A0-7FF9-4CDC-9218-D9B42E4B7F0E}"/>
              </a:ext>
            </a:extLst>
          </p:cNvPr>
          <p:cNvSpPr>
            <a:spLocks noGrp="1"/>
          </p:cNvSpPr>
          <p:nvPr>
            <p:ph type="title"/>
          </p:nvPr>
        </p:nvSpPr>
        <p:spPr/>
        <p:txBody>
          <a:bodyPr>
            <a:normAutofit/>
          </a:bodyPr>
          <a:lstStyle/>
          <a:p>
            <a:r>
              <a:rPr lang="en-US"/>
              <a:t>Gordian’s Commitment to Our Customers</a:t>
            </a:r>
          </a:p>
        </p:txBody>
      </p:sp>
      <p:sp>
        <p:nvSpPr>
          <p:cNvPr id="8" name="Rectangle 7">
            <a:extLst>
              <a:ext uri="{FF2B5EF4-FFF2-40B4-BE49-F238E27FC236}">
                <a16:creationId xmlns:a16="http://schemas.microsoft.com/office/drawing/2014/main" id="{B2F7F55F-6BEB-4181-BD3E-5FFD331EE207}"/>
              </a:ext>
            </a:extLst>
          </p:cNvPr>
          <p:cNvSpPr/>
          <p:nvPr/>
        </p:nvSpPr>
        <p:spPr>
          <a:xfrm>
            <a:off x="4417243" y="1398670"/>
            <a:ext cx="3330950" cy="4530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11" name="Rectangle 10">
            <a:extLst>
              <a:ext uri="{FF2B5EF4-FFF2-40B4-BE49-F238E27FC236}">
                <a16:creationId xmlns:a16="http://schemas.microsoft.com/office/drawing/2014/main" id="{33AFFE88-C6E1-427E-A3F0-F64B22C7FD08}"/>
              </a:ext>
            </a:extLst>
          </p:cNvPr>
          <p:cNvSpPr/>
          <p:nvPr/>
        </p:nvSpPr>
        <p:spPr>
          <a:xfrm>
            <a:off x="1086293" y="1398669"/>
            <a:ext cx="3330950" cy="453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6085E72-AF84-4AEF-91C0-B02DE22E3BAA}"/>
              </a:ext>
            </a:extLst>
          </p:cNvPr>
          <p:cNvSpPr/>
          <p:nvPr/>
        </p:nvSpPr>
        <p:spPr>
          <a:xfrm>
            <a:off x="7748193" y="1397402"/>
            <a:ext cx="3330950" cy="45306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3A351BA-45F5-4E1A-9995-53D6A981B030}"/>
              </a:ext>
            </a:extLst>
          </p:cNvPr>
          <p:cNvSpPr/>
          <p:nvPr/>
        </p:nvSpPr>
        <p:spPr>
          <a:xfrm>
            <a:off x="1268093" y="1651042"/>
            <a:ext cx="3060565" cy="1938992"/>
          </a:xfrm>
          <a:prstGeom prst="rect">
            <a:avLst/>
          </a:prstGeom>
        </p:spPr>
        <p:txBody>
          <a:bodyPr wrap="square">
            <a:spAutoFit/>
          </a:bodyPr>
          <a:lstStyle/>
          <a:p>
            <a:pPr>
              <a:spcBef>
                <a:spcPts val="600"/>
              </a:spcBef>
            </a:pPr>
            <a:r>
              <a:rPr lang="en-US" sz="2400">
                <a:solidFill>
                  <a:schemeClr val="bg1"/>
                </a:solidFill>
                <a:latin typeface="Calibri Light" panose="020F0302020204030204" pitchFamily="34" charset="0"/>
                <a:cs typeface="Calibri Light" panose="020F0302020204030204" pitchFamily="34" charset="0"/>
              </a:rPr>
              <a:t>Gordian acquired </a:t>
            </a:r>
            <a:r>
              <a:rPr lang="en-US" sz="2400" b="1">
                <a:solidFill>
                  <a:schemeClr val="bg1"/>
                </a:solidFill>
                <a:latin typeface="Calibri Light" panose="020F0302020204030204" pitchFamily="34" charset="0"/>
                <a:cs typeface="Calibri Light" panose="020F0302020204030204" pitchFamily="34" charset="0"/>
              </a:rPr>
              <a:t>VFA and Kykloud</a:t>
            </a:r>
            <a:r>
              <a:rPr lang="en-US" sz="2400">
                <a:solidFill>
                  <a:schemeClr val="bg1"/>
                </a:solidFill>
                <a:latin typeface="Calibri Light" panose="020F0302020204030204" pitchFamily="34" charset="0"/>
                <a:cs typeface="Calibri Light" panose="020F0302020204030204" pitchFamily="34" charset="0"/>
              </a:rPr>
              <a:t> solutions to expand our facility planning portfolio – May 2021</a:t>
            </a:r>
            <a:endParaRPr lang="en-US" sz="2400" b="1">
              <a:solidFill>
                <a:schemeClr val="bg1"/>
              </a:solidFill>
            </a:endParaRPr>
          </a:p>
        </p:txBody>
      </p:sp>
      <p:sp>
        <p:nvSpPr>
          <p:cNvPr id="18" name="Rectangle 17">
            <a:extLst>
              <a:ext uri="{FF2B5EF4-FFF2-40B4-BE49-F238E27FC236}">
                <a16:creationId xmlns:a16="http://schemas.microsoft.com/office/drawing/2014/main" id="{09EC10E5-FFAC-49BA-B49A-6BAF1EA1A487}"/>
              </a:ext>
            </a:extLst>
          </p:cNvPr>
          <p:cNvSpPr/>
          <p:nvPr/>
        </p:nvSpPr>
        <p:spPr>
          <a:xfrm>
            <a:off x="4594413" y="1651042"/>
            <a:ext cx="2954583" cy="4524315"/>
          </a:xfrm>
          <a:prstGeom prst="rect">
            <a:avLst/>
          </a:prstGeom>
        </p:spPr>
        <p:txBody>
          <a:bodyPr wrap="square">
            <a:spAutoFit/>
          </a:bodyPr>
          <a:lstStyle/>
          <a:p>
            <a:r>
              <a:rPr lang="en-US" sz="2400">
                <a:solidFill>
                  <a:schemeClr val="bg1"/>
                </a:solidFill>
              </a:rPr>
              <a:t>This expansion to Gordian’s existing planning portfolio offers a unique combination of technical expertise, streamlined data collection and strategic capital planning and analysis capabilities.</a:t>
            </a:r>
          </a:p>
          <a:p>
            <a:endParaRPr lang="en-US" sz="2400" b="1">
              <a:solidFill>
                <a:schemeClr val="bg1"/>
              </a:solidFill>
            </a:endParaRPr>
          </a:p>
        </p:txBody>
      </p:sp>
      <p:sp>
        <p:nvSpPr>
          <p:cNvPr id="19" name="Rectangle 18">
            <a:extLst>
              <a:ext uri="{FF2B5EF4-FFF2-40B4-BE49-F238E27FC236}">
                <a16:creationId xmlns:a16="http://schemas.microsoft.com/office/drawing/2014/main" id="{9A9E964D-EE4C-41FE-8AA8-C64D7D0F222B}"/>
              </a:ext>
            </a:extLst>
          </p:cNvPr>
          <p:cNvSpPr/>
          <p:nvPr/>
        </p:nvSpPr>
        <p:spPr>
          <a:xfrm>
            <a:off x="7944774" y="1651042"/>
            <a:ext cx="3134369" cy="3046988"/>
          </a:xfrm>
          <a:prstGeom prst="rect">
            <a:avLst/>
          </a:prstGeom>
        </p:spPr>
        <p:txBody>
          <a:bodyPr wrap="square">
            <a:spAutoFit/>
          </a:bodyPr>
          <a:lstStyle/>
          <a:p>
            <a:r>
              <a:rPr lang="en-US" sz="2400">
                <a:solidFill>
                  <a:schemeClr val="bg1"/>
                </a:solidFill>
                <a:latin typeface="Calibri Light" panose="020F0302020204030204" pitchFamily="34" charset="0"/>
                <a:cs typeface="Calibri Light" panose="020F0302020204030204" pitchFamily="34" charset="0"/>
              </a:rPr>
              <a:t>Our highly strategic solutions fulfill our commitment of  </a:t>
            </a:r>
            <a:r>
              <a:rPr lang="en-US" sz="2400" b="1">
                <a:solidFill>
                  <a:schemeClr val="bg1"/>
                </a:solidFill>
              </a:rPr>
              <a:t>providing robust solutions that address customer needs throughout the entire building lifecycle</a:t>
            </a:r>
            <a:r>
              <a:rPr lang="en-US" sz="2400">
                <a:solidFill>
                  <a:schemeClr val="bg1"/>
                </a:solidFill>
              </a:rPr>
              <a:t>.</a:t>
            </a:r>
          </a:p>
        </p:txBody>
      </p:sp>
    </p:spTree>
    <p:extLst>
      <p:ext uri="{BB962C8B-B14F-4D97-AF65-F5344CB8AC3E}">
        <p14:creationId xmlns:p14="http://schemas.microsoft.com/office/powerpoint/2010/main" val="139615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10B3-A92D-47A2-B5C7-25862A88E93F}"/>
              </a:ext>
            </a:extLst>
          </p:cNvPr>
          <p:cNvSpPr>
            <a:spLocks noGrp="1"/>
          </p:cNvSpPr>
          <p:nvPr>
            <p:ph type="title"/>
          </p:nvPr>
        </p:nvSpPr>
        <p:spPr/>
        <p:txBody>
          <a:bodyPr>
            <a:normAutofit/>
          </a:bodyPr>
          <a:lstStyle/>
          <a:p>
            <a:r>
              <a:rPr lang="en-US" b="0"/>
              <a:t>For more information, visit </a:t>
            </a:r>
            <a:r>
              <a:rPr lang="en-US"/>
              <a:t>gordian.com </a:t>
            </a:r>
          </a:p>
        </p:txBody>
      </p:sp>
    </p:spTree>
    <p:extLst>
      <p:ext uri="{BB962C8B-B14F-4D97-AF65-F5344CB8AC3E}">
        <p14:creationId xmlns:p14="http://schemas.microsoft.com/office/powerpoint/2010/main" val="2810221108"/>
      </p:ext>
    </p:extLst>
  </p:cSld>
  <p:clrMapOvr>
    <a:masterClrMapping/>
  </p:clrMapOvr>
</p:sld>
</file>

<file path=ppt/theme/theme1.xml><?xml version="1.0" encoding="utf-8"?>
<a:theme xmlns:a="http://schemas.openxmlformats.org/drawingml/2006/main" name="2020 GORDIAN PPT TEMPLATE - 16x9">
  <a:themeElements>
    <a:clrScheme name="2016 GORDIAN COLORS">
      <a:dk1>
        <a:srgbClr val="333F48"/>
      </a:dk1>
      <a:lt1>
        <a:srgbClr val="FFFFFF"/>
      </a:lt1>
      <a:dk2>
        <a:srgbClr val="4F5761"/>
      </a:dk2>
      <a:lt2>
        <a:srgbClr val="ACC3CF"/>
      </a:lt2>
      <a:accent1>
        <a:srgbClr val="004C97"/>
      </a:accent1>
      <a:accent2>
        <a:srgbClr val="72C2EA"/>
      </a:accent2>
      <a:accent3>
        <a:srgbClr val="64A70B"/>
      </a:accent3>
      <a:accent4>
        <a:srgbClr val="CB333B"/>
      </a:accent4>
      <a:accent5>
        <a:srgbClr val="E35205"/>
      </a:accent5>
      <a:accent6>
        <a:srgbClr val="FFB81C"/>
      </a:accent6>
      <a:hlink>
        <a:srgbClr val="004C97"/>
      </a:hlink>
      <a:folHlink>
        <a:srgbClr val="72C2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GORDIAN PPT TEMPLATE - 16x9" id="{D454B808-F1B5-3C40-8172-49D28BC25826}" vid="{4189BDCF-31E3-1A41-9809-9E845CF5A0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ab9613c-0b82-4a2c-8b9b-8e8a356523d5">
      <UserInfo>
        <DisplayName>Symon, Bill</DisplayName>
        <AccountId>369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37E68D00D99D45B7DAC51237A2122D" ma:contentTypeVersion="14" ma:contentTypeDescription="Create a new document." ma:contentTypeScope="" ma:versionID="3e4e48f63c7eb30edc3a893e6dd4879c">
  <xsd:schema xmlns:xsd="http://www.w3.org/2001/XMLSchema" xmlns:xs="http://www.w3.org/2001/XMLSchema" xmlns:p="http://schemas.microsoft.com/office/2006/metadata/properties" xmlns:ns2="9ab9613c-0b82-4a2c-8b9b-8e8a356523d5" xmlns:ns3="82923c49-41c3-430c-ab2d-b45ef954e547" targetNamespace="http://schemas.microsoft.com/office/2006/metadata/properties" ma:root="true" ma:fieldsID="05a5812e6750152de49f2b76f5a62e29" ns2:_="" ns3:_="">
    <xsd:import namespace="9ab9613c-0b82-4a2c-8b9b-8e8a356523d5"/>
    <xsd:import namespace="82923c49-41c3-430c-ab2d-b45ef954e54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9613c-0b82-4a2c-8b9b-8e8a356523d5"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923c49-41c3-430c-ab2d-b45ef954e54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7608CC-07B1-405B-AD1F-55C71C80C12C}">
  <ds:schemaRefs>
    <ds:schemaRef ds:uri="http://schemas.openxmlformats.org/package/2006/metadata/core-properties"/>
    <ds:schemaRef ds:uri="82923c49-41c3-430c-ab2d-b45ef954e547"/>
    <ds:schemaRef ds:uri="http://purl.org/dc/elements/1.1/"/>
    <ds:schemaRef ds:uri="http://purl.org/dc/dcmitype/"/>
    <ds:schemaRef ds:uri="http://www.w3.org/XML/1998/namespace"/>
    <ds:schemaRef ds:uri="http://schemas.microsoft.com/office/2006/documentManagement/types"/>
    <ds:schemaRef ds:uri="9ab9613c-0b82-4a2c-8b9b-8e8a356523d5"/>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E300561-F6B1-4E20-9E62-76B70F2D56E4}">
  <ds:schemaRefs>
    <ds:schemaRef ds:uri="http://schemas.microsoft.com/sharepoint/v3/contenttype/forms"/>
  </ds:schemaRefs>
</ds:datastoreItem>
</file>

<file path=customXml/itemProps3.xml><?xml version="1.0" encoding="utf-8"?>
<ds:datastoreItem xmlns:ds="http://schemas.openxmlformats.org/officeDocument/2006/customXml" ds:itemID="{6DCD50B7-E3A5-4BFE-8778-73B43F94EDC8}">
  <ds:schemaRefs>
    <ds:schemaRef ds:uri="82923c49-41c3-430c-ab2d-b45ef954e547"/>
    <ds:schemaRef ds:uri="9ab9613c-0b82-4a2c-8b9b-8e8a356523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Custom Design</Template>
  <TotalTime>4</TotalTime>
  <Words>574</Words>
  <Application>Microsoft Office PowerPoint</Application>
  <PresentationFormat>Widescreen</PresentationFormat>
  <Paragraphs>72</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2020 GORDIAN PPT TEMPLATE - 16x9</vt:lpstr>
      <vt:lpstr>Company Overview</vt:lpstr>
      <vt:lpstr>Who We Are</vt:lpstr>
      <vt:lpstr>PowerPoint Presentation</vt:lpstr>
      <vt:lpstr>Who We Serve</vt:lpstr>
      <vt:lpstr>Gordian’s Commitment to Our Customers</vt:lpstr>
      <vt:lpstr>For more information, visit gordian.com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Mattie Weatherby</dc:creator>
  <cp:lastModifiedBy>Sewell, Heather</cp:lastModifiedBy>
  <cp:revision>2</cp:revision>
  <dcterms:created xsi:type="dcterms:W3CDTF">2018-02-01T20:55:48Z</dcterms:created>
  <dcterms:modified xsi:type="dcterms:W3CDTF">2021-06-29T18:41:18Z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0x0101009737E68D00D99D45B7DAC51237A2122D</vt:lpwstr>
  </property>
</Properties>
</file>